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1212" r:id="rId6"/>
    <p:sldId id="1228" r:id="rId7"/>
    <p:sldId id="1227" r:id="rId8"/>
    <p:sldId id="1226" r:id="rId9"/>
    <p:sldId id="287" r:id="rId10"/>
    <p:sldId id="288" r:id="rId11"/>
    <p:sldId id="290" r:id="rId12"/>
    <p:sldId id="292" r:id="rId13"/>
    <p:sldId id="293" r:id="rId14"/>
    <p:sldId id="294" r:id="rId15"/>
    <p:sldId id="295" r:id="rId16"/>
    <p:sldId id="296" r:id="rId17"/>
    <p:sldId id="298" r:id="rId18"/>
    <p:sldId id="291" r:id="rId19"/>
    <p:sldId id="299" r:id="rId20"/>
    <p:sldId id="300" r:id="rId21"/>
    <p:sldId id="273" r:id="rId22"/>
    <p:sldId id="260" r:id="rId23"/>
    <p:sldId id="286" r:id="rId24"/>
    <p:sldId id="284" r:id="rId25"/>
    <p:sldId id="289" r:id="rId26"/>
    <p:sldId id="297"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7609BB-6DF1-4AA2-8B14-5C278387924B}">
          <p14:sldIdLst>
            <p14:sldId id="256"/>
            <p14:sldId id="1212"/>
            <p14:sldId id="1228"/>
            <p14:sldId id="1227"/>
            <p14:sldId id="1226"/>
            <p14:sldId id="287"/>
            <p14:sldId id="288"/>
            <p14:sldId id="290"/>
            <p14:sldId id="292"/>
            <p14:sldId id="293"/>
            <p14:sldId id="294"/>
            <p14:sldId id="295"/>
            <p14:sldId id="296"/>
            <p14:sldId id="298"/>
            <p14:sldId id="291"/>
            <p14:sldId id="299"/>
            <p14:sldId id="300"/>
            <p14:sldId id="273"/>
            <p14:sldId id="260"/>
            <p14:sldId id="286"/>
            <p14:sldId id="284"/>
            <p14:sldId id="289"/>
            <p14:sldId id="297"/>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5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925" autoAdjust="0"/>
  </p:normalViewPr>
  <p:slideViewPr>
    <p:cSldViewPr snapToGrid="0">
      <p:cViewPr varScale="1">
        <p:scale>
          <a:sx n="73" d="100"/>
          <a:sy n="73" d="100"/>
        </p:scale>
        <p:origin x="19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e Alphonso" userId="ec234b4f-7d58-4db4-8dd2-fec924fd76bb" providerId="ADAL" clId="{CF5C8490-B6F1-431E-9AF9-3E37B9F6755D}"/>
    <pc:docChg chg="modSld">
      <pc:chgData name="Marise Alphonso" userId="ec234b4f-7d58-4db4-8dd2-fec924fd76bb" providerId="ADAL" clId="{CF5C8490-B6F1-431E-9AF9-3E37B9F6755D}" dt="2021-08-31T05:59:02.093" v="18" actId="20577"/>
      <pc:docMkLst>
        <pc:docMk/>
      </pc:docMkLst>
      <pc:sldChg chg="modNotesTx">
        <pc:chgData name="Marise Alphonso" userId="ec234b4f-7d58-4db4-8dd2-fec924fd76bb" providerId="ADAL" clId="{CF5C8490-B6F1-431E-9AF9-3E37B9F6755D}" dt="2021-08-31T05:58:48.288" v="14" actId="20577"/>
        <pc:sldMkLst>
          <pc:docMk/>
          <pc:sldMk cId="740167618" sldId="260"/>
        </pc:sldMkLst>
      </pc:sldChg>
      <pc:sldChg chg="modNotesTx">
        <pc:chgData name="Marise Alphonso" userId="ec234b4f-7d58-4db4-8dd2-fec924fd76bb" providerId="ADAL" clId="{CF5C8490-B6F1-431E-9AF9-3E37B9F6755D}" dt="2021-08-31T05:59:02.093" v="18" actId="20577"/>
        <pc:sldMkLst>
          <pc:docMk/>
          <pc:sldMk cId="2011324032" sldId="282"/>
        </pc:sldMkLst>
      </pc:sldChg>
      <pc:sldChg chg="modNotesTx">
        <pc:chgData name="Marise Alphonso" userId="ec234b4f-7d58-4db4-8dd2-fec924fd76bb" providerId="ADAL" clId="{CF5C8490-B6F1-431E-9AF9-3E37B9F6755D}" dt="2021-08-31T05:58:53.109" v="16" actId="20577"/>
        <pc:sldMkLst>
          <pc:docMk/>
          <pc:sldMk cId="925362836" sldId="284"/>
        </pc:sldMkLst>
      </pc:sldChg>
      <pc:sldChg chg="modNotesTx">
        <pc:chgData name="Marise Alphonso" userId="ec234b4f-7d58-4db4-8dd2-fec924fd76bb" providerId="ADAL" clId="{CF5C8490-B6F1-431E-9AF9-3E37B9F6755D}" dt="2021-08-31T05:58:50.138" v="15" actId="20577"/>
        <pc:sldMkLst>
          <pc:docMk/>
          <pc:sldMk cId="929846596" sldId="286"/>
        </pc:sldMkLst>
      </pc:sldChg>
      <pc:sldChg chg="modNotesTx">
        <pc:chgData name="Marise Alphonso" userId="ec234b4f-7d58-4db4-8dd2-fec924fd76bb" providerId="ADAL" clId="{CF5C8490-B6F1-431E-9AF9-3E37B9F6755D}" dt="2021-08-31T05:57:36.280" v="2" actId="20577"/>
        <pc:sldMkLst>
          <pc:docMk/>
          <pc:sldMk cId="72241437" sldId="287"/>
        </pc:sldMkLst>
      </pc:sldChg>
      <pc:sldChg chg="modNotesTx">
        <pc:chgData name="Marise Alphonso" userId="ec234b4f-7d58-4db4-8dd2-fec924fd76bb" providerId="ADAL" clId="{CF5C8490-B6F1-431E-9AF9-3E37B9F6755D}" dt="2021-08-31T05:57:44.929" v="3" actId="20577"/>
        <pc:sldMkLst>
          <pc:docMk/>
          <pc:sldMk cId="821457317" sldId="288"/>
        </pc:sldMkLst>
      </pc:sldChg>
      <pc:sldChg chg="modNotesTx">
        <pc:chgData name="Marise Alphonso" userId="ec234b4f-7d58-4db4-8dd2-fec924fd76bb" providerId="ADAL" clId="{CF5C8490-B6F1-431E-9AF9-3E37B9F6755D}" dt="2021-08-31T05:58:55.624" v="17" actId="20577"/>
        <pc:sldMkLst>
          <pc:docMk/>
          <pc:sldMk cId="2841444508" sldId="289"/>
        </pc:sldMkLst>
      </pc:sldChg>
      <pc:sldChg chg="modNotesTx">
        <pc:chgData name="Marise Alphonso" userId="ec234b4f-7d58-4db4-8dd2-fec924fd76bb" providerId="ADAL" clId="{CF5C8490-B6F1-431E-9AF9-3E37B9F6755D}" dt="2021-08-31T05:57:47.128" v="4" actId="20577"/>
        <pc:sldMkLst>
          <pc:docMk/>
          <pc:sldMk cId="1665806450" sldId="290"/>
        </pc:sldMkLst>
      </pc:sldChg>
      <pc:sldChg chg="modNotesTx">
        <pc:chgData name="Marise Alphonso" userId="ec234b4f-7d58-4db4-8dd2-fec924fd76bb" providerId="ADAL" clId="{CF5C8490-B6F1-431E-9AF9-3E37B9F6755D}" dt="2021-08-31T05:58:38.375" v="11" actId="20577"/>
        <pc:sldMkLst>
          <pc:docMk/>
          <pc:sldMk cId="2158339873" sldId="291"/>
        </pc:sldMkLst>
      </pc:sldChg>
      <pc:sldChg chg="modNotesTx">
        <pc:chgData name="Marise Alphonso" userId="ec234b4f-7d58-4db4-8dd2-fec924fd76bb" providerId="ADAL" clId="{CF5C8490-B6F1-431E-9AF9-3E37B9F6755D}" dt="2021-08-31T05:57:49.050" v="5" actId="20577"/>
        <pc:sldMkLst>
          <pc:docMk/>
          <pc:sldMk cId="2497867866" sldId="292"/>
        </pc:sldMkLst>
      </pc:sldChg>
      <pc:sldChg chg="modNotesTx">
        <pc:chgData name="Marise Alphonso" userId="ec234b4f-7d58-4db4-8dd2-fec924fd76bb" providerId="ADAL" clId="{CF5C8490-B6F1-431E-9AF9-3E37B9F6755D}" dt="2021-08-31T05:57:51.517" v="6" actId="20577"/>
        <pc:sldMkLst>
          <pc:docMk/>
          <pc:sldMk cId="4092482480" sldId="293"/>
        </pc:sldMkLst>
      </pc:sldChg>
      <pc:sldChg chg="modNotesTx">
        <pc:chgData name="Marise Alphonso" userId="ec234b4f-7d58-4db4-8dd2-fec924fd76bb" providerId="ADAL" clId="{CF5C8490-B6F1-431E-9AF9-3E37B9F6755D}" dt="2021-08-31T05:57:54.170" v="7" actId="20577"/>
        <pc:sldMkLst>
          <pc:docMk/>
          <pc:sldMk cId="3900955822" sldId="294"/>
        </pc:sldMkLst>
      </pc:sldChg>
      <pc:sldChg chg="modNotesTx">
        <pc:chgData name="Marise Alphonso" userId="ec234b4f-7d58-4db4-8dd2-fec924fd76bb" providerId="ADAL" clId="{CF5C8490-B6F1-431E-9AF9-3E37B9F6755D}" dt="2021-08-31T05:57:55.955" v="8" actId="20577"/>
        <pc:sldMkLst>
          <pc:docMk/>
          <pc:sldMk cId="2101836046" sldId="295"/>
        </pc:sldMkLst>
      </pc:sldChg>
      <pc:sldChg chg="modNotesTx">
        <pc:chgData name="Marise Alphonso" userId="ec234b4f-7d58-4db4-8dd2-fec924fd76bb" providerId="ADAL" clId="{CF5C8490-B6F1-431E-9AF9-3E37B9F6755D}" dt="2021-08-31T05:58:32.832" v="9" actId="20577"/>
        <pc:sldMkLst>
          <pc:docMk/>
          <pc:sldMk cId="3406434532" sldId="296"/>
        </pc:sldMkLst>
      </pc:sldChg>
      <pc:sldChg chg="modNotesTx">
        <pc:chgData name="Marise Alphonso" userId="ec234b4f-7d58-4db4-8dd2-fec924fd76bb" providerId="ADAL" clId="{CF5C8490-B6F1-431E-9AF9-3E37B9F6755D}" dt="2021-08-31T05:58:35.623" v="10" actId="20577"/>
        <pc:sldMkLst>
          <pc:docMk/>
          <pc:sldMk cId="627385807" sldId="298"/>
        </pc:sldMkLst>
      </pc:sldChg>
      <pc:sldChg chg="modNotesTx">
        <pc:chgData name="Marise Alphonso" userId="ec234b4f-7d58-4db4-8dd2-fec924fd76bb" providerId="ADAL" clId="{CF5C8490-B6F1-431E-9AF9-3E37B9F6755D}" dt="2021-08-31T05:58:40.745" v="12" actId="20577"/>
        <pc:sldMkLst>
          <pc:docMk/>
          <pc:sldMk cId="4195282932" sldId="299"/>
        </pc:sldMkLst>
      </pc:sldChg>
      <pc:sldChg chg="modNotesTx">
        <pc:chgData name="Marise Alphonso" userId="ec234b4f-7d58-4db4-8dd2-fec924fd76bb" providerId="ADAL" clId="{CF5C8490-B6F1-431E-9AF9-3E37B9F6755D}" dt="2021-08-31T05:58:43" v="13" actId="20577"/>
        <pc:sldMkLst>
          <pc:docMk/>
          <pc:sldMk cId="208757303" sldId="300"/>
        </pc:sldMkLst>
      </pc:sldChg>
      <pc:sldChg chg="modNotesTx">
        <pc:chgData name="Marise Alphonso" userId="ec234b4f-7d58-4db4-8dd2-fec924fd76bb" providerId="ADAL" clId="{CF5C8490-B6F1-431E-9AF9-3E37B9F6755D}" dt="2021-08-31T05:57:32.113" v="1" actId="20577"/>
        <pc:sldMkLst>
          <pc:docMk/>
          <pc:sldMk cId="478218378" sldId="1226"/>
        </pc:sldMkLst>
      </pc:sldChg>
      <pc:sldChg chg="modNotesTx">
        <pc:chgData name="Marise Alphonso" userId="ec234b4f-7d58-4db4-8dd2-fec924fd76bb" providerId="ADAL" clId="{CF5C8490-B6F1-431E-9AF9-3E37B9F6755D}" dt="2021-08-31T05:57:30.059" v="0" actId="20577"/>
        <pc:sldMkLst>
          <pc:docMk/>
          <pc:sldMk cId="1371084025" sldId="12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BBA86-BD21-42C5-900C-C51E1E57EACA}" type="datetimeFigureOut">
              <a:rPr lang="en-AU" smtClean="0"/>
              <a:t>31/08/2021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704DB-1B8A-45F0-A0FC-14DBBB052653}" type="slidenum">
              <a:rPr lang="en-AU" smtClean="0"/>
              <a:t>‹#›</a:t>
            </a:fld>
            <a:endParaRPr lang="en-AU"/>
          </a:p>
        </p:txBody>
      </p:sp>
    </p:spTree>
    <p:extLst>
      <p:ext uri="{BB962C8B-B14F-4D97-AF65-F5344CB8AC3E}">
        <p14:creationId xmlns:p14="http://schemas.microsoft.com/office/powerpoint/2010/main" val="213041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2E4704DB-1B8A-45F0-A0FC-14DBBB052653}" type="slidenum">
              <a:rPr lang="en-AU" smtClean="0"/>
              <a:t>1</a:t>
            </a:fld>
            <a:endParaRPr lang="en-AU"/>
          </a:p>
        </p:txBody>
      </p:sp>
    </p:spTree>
    <p:extLst>
      <p:ext uri="{BB962C8B-B14F-4D97-AF65-F5344CB8AC3E}">
        <p14:creationId xmlns:p14="http://schemas.microsoft.com/office/powerpoint/2010/main" val="3722694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2E4704DB-1B8A-45F0-A0FC-14DBBB052653}" type="slidenum">
              <a:rPr lang="en-AU" smtClean="0"/>
              <a:t>11</a:t>
            </a:fld>
            <a:endParaRPr lang="en-AU"/>
          </a:p>
        </p:txBody>
      </p:sp>
    </p:spTree>
    <p:extLst>
      <p:ext uri="{BB962C8B-B14F-4D97-AF65-F5344CB8AC3E}">
        <p14:creationId xmlns:p14="http://schemas.microsoft.com/office/powerpoint/2010/main" val="54907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E4704DB-1B8A-45F0-A0FC-14DBBB052653}" type="slidenum">
              <a:rPr lang="en-AU" smtClean="0"/>
              <a:t>12</a:t>
            </a:fld>
            <a:endParaRPr lang="en-AU"/>
          </a:p>
        </p:txBody>
      </p:sp>
    </p:spTree>
    <p:extLst>
      <p:ext uri="{BB962C8B-B14F-4D97-AF65-F5344CB8AC3E}">
        <p14:creationId xmlns:p14="http://schemas.microsoft.com/office/powerpoint/2010/main" val="992517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E4704DB-1B8A-45F0-A0FC-14DBBB052653}" type="slidenum">
              <a:rPr lang="en-AU" smtClean="0"/>
              <a:t>13</a:t>
            </a:fld>
            <a:endParaRPr lang="en-AU"/>
          </a:p>
        </p:txBody>
      </p:sp>
    </p:spTree>
    <p:extLst>
      <p:ext uri="{BB962C8B-B14F-4D97-AF65-F5344CB8AC3E}">
        <p14:creationId xmlns:p14="http://schemas.microsoft.com/office/powerpoint/2010/main" val="133971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dirty="0"/>
          </a:p>
        </p:txBody>
      </p:sp>
      <p:sp>
        <p:nvSpPr>
          <p:cNvPr id="4" name="Slide Number Placeholder 3"/>
          <p:cNvSpPr>
            <a:spLocks noGrp="1"/>
          </p:cNvSpPr>
          <p:nvPr>
            <p:ph type="sldNum" sz="quarter" idx="5"/>
          </p:nvPr>
        </p:nvSpPr>
        <p:spPr/>
        <p:txBody>
          <a:bodyPr/>
          <a:lstStyle/>
          <a:p>
            <a:fld id="{2E4704DB-1B8A-45F0-A0FC-14DBBB052653}" type="slidenum">
              <a:rPr lang="en-AU" smtClean="0"/>
              <a:t>14</a:t>
            </a:fld>
            <a:endParaRPr lang="en-AU"/>
          </a:p>
        </p:txBody>
      </p:sp>
    </p:spTree>
    <p:extLst>
      <p:ext uri="{BB962C8B-B14F-4D97-AF65-F5344CB8AC3E}">
        <p14:creationId xmlns:p14="http://schemas.microsoft.com/office/powerpoint/2010/main" val="2019254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E4704DB-1B8A-45F0-A0FC-14DBBB052653}" type="slidenum">
              <a:rPr lang="en-AU" smtClean="0"/>
              <a:t>15</a:t>
            </a:fld>
            <a:endParaRPr lang="en-AU"/>
          </a:p>
        </p:txBody>
      </p:sp>
    </p:spTree>
    <p:extLst>
      <p:ext uri="{BB962C8B-B14F-4D97-AF65-F5344CB8AC3E}">
        <p14:creationId xmlns:p14="http://schemas.microsoft.com/office/powerpoint/2010/main" val="674288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E4704DB-1B8A-45F0-A0FC-14DBBB052653}" type="slidenum">
              <a:rPr lang="en-AU" smtClean="0"/>
              <a:t>16</a:t>
            </a:fld>
            <a:endParaRPr lang="en-AU"/>
          </a:p>
        </p:txBody>
      </p:sp>
    </p:spTree>
    <p:extLst>
      <p:ext uri="{BB962C8B-B14F-4D97-AF65-F5344CB8AC3E}">
        <p14:creationId xmlns:p14="http://schemas.microsoft.com/office/powerpoint/2010/main" val="2546916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E4704DB-1B8A-45F0-A0FC-14DBBB052653}" type="slidenum">
              <a:rPr lang="en-AU" smtClean="0"/>
              <a:t>17</a:t>
            </a:fld>
            <a:endParaRPr lang="en-AU"/>
          </a:p>
        </p:txBody>
      </p:sp>
    </p:spTree>
    <p:extLst>
      <p:ext uri="{BB962C8B-B14F-4D97-AF65-F5344CB8AC3E}">
        <p14:creationId xmlns:p14="http://schemas.microsoft.com/office/powerpoint/2010/main" val="3207685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E4704DB-1B8A-45F0-A0FC-14DBBB052653}" type="slidenum">
              <a:rPr lang="en-AU" smtClean="0"/>
              <a:t>18</a:t>
            </a:fld>
            <a:endParaRPr lang="en-AU"/>
          </a:p>
        </p:txBody>
      </p:sp>
    </p:spTree>
    <p:extLst>
      <p:ext uri="{BB962C8B-B14F-4D97-AF65-F5344CB8AC3E}">
        <p14:creationId xmlns:p14="http://schemas.microsoft.com/office/powerpoint/2010/main" val="1734508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E4704DB-1B8A-45F0-A0FC-14DBBB052653}" type="slidenum">
              <a:rPr lang="en-AU" smtClean="0"/>
              <a:t>19</a:t>
            </a:fld>
            <a:endParaRPr lang="en-AU"/>
          </a:p>
        </p:txBody>
      </p:sp>
    </p:spTree>
    <p:extLst>
      <p:ext uri="{BB962C8B-B14F-4D97-AF65-F5344CB8AC3E}">
        <p14:creationId xmlns:p14="http://schemas.microsoft.com/office/powerpoint/2010/main" val="3742641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E4704DB-1B8A-45F0-A0FC-14DBBB052653}" type="slidenum">
              <a:rPr lang="en-AU" smtClean="0"/>
              <a:t>20</a:t>
            </a:fld>
            <a:endParaRPr lang="en-AU"/>
          </a:p>
        </p:txBody>
      </p:sp>
    </p:spTree>
    <p:extLst>
      <p:ext uri="{BB962C8B-B14F-4D97-AF65-F5344CB8AC3E}">
        <p14:creationId xmlns:p14="http://schemas.microsoft.com/office/powerpoint/2010/main" val="135328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2E588B7-852C-4DCB-A4DD-7FD04ABEA26A}" type="slidenum">
              <a:rPr lang="en-AU" smtClean="0"/>
              <a:t>2</a:t>
            </a:fld>
            <a:endParaRPr lang="en-AU"/>
          </a:p>
        </p:txBody>
      </p:sp>
    </p:spTree>
    <p:extLst>
      <p:ext uri="{BB962C8B-B14F-4D97-AF65-F5344CB8AC3E}">
        <p14:creationId xmlns:p14="http://schemas.microsoft.com/office/powerpoint/2010/main" val="711191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E4704DB-1B8A-45F0-A0FC-14DBBB052653}" type="slidenum">
              <a:rPr lang="en-AU" smtClean="0"/>
              <a:t>21</a:t>
            </a:fld>
            <a:endParaRPr lang="en-AU"/>
          </a:p>
        </p:txBody>
      </p:sp>
    </p:spTree>
    <p:extLst>
      <p:ext uri="{BB962C8B-B14F-4D97-AF65-F5344CB8AC3E}">
        <p14:creationId xmlns:p14="http://schemas.microsoft.com/office/powerpoint/2010/main" val="4213456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E4704DB-1B8A-45F0-A0FC-14DBBB052653}" type="slidenum">
              <a:rPr lang="en-AU" smtClean="0"/>
              <a:t>22</a:t>
            </a:fld>
            <a:endParaRPr lang="en-AU"/>
          </a:p>
        </p:txBody>
      </p:sp>
    </p:spTree>
    <p:extLst>
      <p:ext uri="{BB962C8B-B14F-4D97-AF65-F5344CB8AC3E}">
        <p14:creationId xmlns:p14="http://schemas.microsoft.com/office/powerpoint/2010/main" val="2666640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E4704DB-1B8A-45F0-A0FC-14DBBB052653}" type="slidenum">
              <a:rPr lang="en-AU" smtClean="0"/>
              <a:t>23</a:t>
            </a:fld>
            <a:endParaRPr lang="en-AU"/>
          </a:p>
        </p:txBody>
      </p:sp>
    </p:spTree>
    <p:extLst>
      <p:ext uri="{BB962C8B-B14F-4D97-AF65-F5344CB8AC3E}">
        <p14:creationId xmlns:p14="http://schemas.microsoft.com/office/powerpoint/2010/main" val="2310549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E4704DB-1B8A-45F0-A0FC-14DBBB052653}" type="slidenum">
              <a:rPr lang="en-AU" smtClean="0"/>
              <a:t>24</a:t>
            </a:fld>
            <a:endParaRPr lang="en-AU"/>
          </a:p>
        </p:txBody>
      </p:sp>
    </p:spTree>
    <p:extLst>
      <p:ext uri="{BB962C8B-B14F-4D97-AF65-F5344CB8AC3E}">
        <p14:creationId xmlns:p14="http://schemas.microsoft.com/office/powerpoint/2010/main" val="3802963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2E588B7-852C-4DCB-A4DD-7FD04ABEA26A}" type="slidenum">
              <a:rPr lang="en-AU" smtClean="0"/>
              <a:t>4</a:t>
            </a:fld>
            <a:endParaRPr lang="en-AU"/>
          </a:p>
        </p:txBody>
      </p:sp>
    </p:spTree>
    <p:extLst>
      <p:ext uri="{BB962C8B-B14F-4D97-AF65-F5344CB8AC3E}">
        <p14:creationId xmlns:p14="http://schemas.microsoft.com/office/powerpoint/2010/main" val="61083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2E588B7-852C-4DCB-A4DD-7FD04ABEA26A}" type="slidenum">
              <a:rPr lang="en-AU" smtClean="0"/>
              <a:t>5</a:t>
            </a:fld>
            <a:endParaRPr lang="en-AU"/>
          </a:p>
        </p:txBody>
      </p:sp>
    </p:spTree>
    <p:extLst>
      <p:ext uri="{BB962C8B-B14F-4D97-AF65-F5344CB8AC3E}">
        <p14:creationId xmlns:p14="http://schemas.microsoft.com/office/powerpoint/2010/main" val="56166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2E4704DB-1B8A-45F0-A0FC-14DBBB052653}" type="slidenum">
              <a:rPr lang="en-AU" smtClean="0"/>
              <a:t>6</a:t>
            </a:fld>
            <a:endParaRPr lang="en-AU"/>
          </a:p>
        </p:txBody>
      </p:sp>
    </p:spTree>
    <p:extLst>
      <p:ext uri="{BB962C8B-B14F-4D97-AF65-F5344CB8AC3E}">
        <p14:creationId xmlns:p14="http://schemas.microsoft.com/office/powerpoint/2010/main" val="2365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E4704DB-1B8A-45F0-A0FC-14DBBB052653}" type="slidenum">
              <a:rPr lang="en-AU" smtClean="0"/>
              <a:t>7</a:t>
            </a:fld>
            <a:endParaRPr lang="en-AU"/>
          </a:p>
        </p:txBody>
      </p:sp>
    </p:spTree>
    <p:extLst>
      <p:ext uri="{BB962C8B-B14F-4D97-AF65-F5344CB8AC3E}">
        <p14:creationId xmlns:p14="http://schemas.microsoft.com/office/powerpoint/2010/main" val="583832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E4704DB-1B8A-45F0-A0FC-14DBBB052653}" type="slidenum">
              <a:rPr lang="en-AU" smtClean="0"/>
              <a:t>8</a:t>
            </a:fld>
            <a:endParaRPr lang="en-AU"/>
          </a:p>
        </p:txBody>
      </p:sp>
    </p:spTree>
    <p:extLst>
      <p:ext uri="{BB962C8B-B14F-4D97-AF65-F5344CB8AC3E}">
        <p14:creationId xmlns:p14="http://schemas.microsoft.com/office/powerpoint/2010/main" val="681196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E4704DB-1B8A-45F0-A0FC-14DBBB052653}" type="slidenum">
              <a:rPr lang="en-AU" smtClean="0"/>
              <a:t>9</a:t>
            </a:fld>
            <a:endParaRPr lang="en-AU"/>
          </a:p>
        </p:txBody>
      </p:sp>
    </p:spTree>
    <p:extLst>
      <p:ext uri="{BB962C8B-B14F-4D97-AF65-F5344CB8AC3E}">
        <p14:creationId xmlns:p14="http://schemas.microsoft.com/office/powerpoint/2010/main" val="3392198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E4704DB-1B8A-45F0-A0FC-14DBBB052653}" type="slidenum">
              <a:rPr lang="en-AU" smtClean="0"/>
              <a:t>10</a:t>
            </a:fld>
            <a:endParaRPr lang="en-AU"/>
          </a:p>
        </p:txBody>
      </p:sp>
    </p:spTree>
    <p:extLst>
      <p:ext uri="{BB962C8B-B14F-4D97-AF65-F5344CB8AC3E}">
        <p14:creationId xmlns:p14="http://schemas.microsoft.com/office/powerpoint/2010/main" val="1500049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linkedin.com/company/infoxchange" TargetMode="External"/><Relationship Id="rId2" Type="http://schemas.openxmlformats.org/officeDocument/2006/relationships/hyperlink" Target="http://www.facebook.com/infoxchange" TargetMode="External"/><Relationship Id="rId1" Type="http://schemas.openxmlformats.org/officeDocument/2006/relationships/slideMaster" Target="../slideMasters/slideMaster1.xml"/><Relationship Id="rId4" Type="http://schemas.openxmlformats.org/officeDocument/2006/relationships/hyperlink" Target="http://twitter.com/infoxchange"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linkedin.com/company/infoxchange" TargetMode="External"/><Relationship Id="rId2" Type="http://schemas.openxmlformats.org/officeDocument/2006/relationships/hyperlink" Target="http://www.facebook.com/infoxchange" TargetMode="External"/><Relationship Id="rId1" Type="http://schemas.openxmlformats.org/officeDocument/2006/relationships/slideMaster" Target="../slideMasters/slideMaster1.xml"/><Relationship Id="rId4" Type="http://schemas.openxmlformats.org/officeDocument/2006/relationships/hyperlink" Target="http://twitter.com/infoxchange"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5" name="Group 24"/>
          <p:cNvGrpSpPr>
            <a:grpSpLocks noChangeAspect="1"/>
          </p:cNvGrpSpPr>
          <p:nvPr userDrawn="1"/>
        </p:nvGrpSpPr>
        <p:grpSpPr>
          <a:xfrm>
            <a:off x="524805" y="687600"/>
            <a:ext cx="2455200" cy="473312"/>
            <a:chOff x="-611188" y="190500"/>
            <a:chExt cx="6991351" cy="1347788"/>
          </a:xfrm>
          <a:solidFill>
            <a:schemeClr val="bg1"/>
          </a:solidFill>
        </p:grpSpPr>
        <p:sp>
          <p:nvSpPr>
            <p:cNvPr id="10" name="Freeform 5"/>
            <p:cNvSpPr>
              <a:spLocks/>
            </p:cNvSpPr>
            <p:nvPr userDrawn="1"/>
          </p:nvSpPr>
          <p:spPr bwMode="auto">
            <a:xfrm>
              <a:off x="-311150" y="1019175"/>
              <a:ext cx="801688" cy="519113"/>
            </a:xfrm>
            <a:custGeom>
              <a:avLst/>
              <a:gdLst>
                <a:gd name="T0" fmla="*/ 286 w 286"/>
                <a:gd name="T1" fmla="*/ 82 h 184"/>
                <a:gd name="T2" fmla="*/ 103 w 286"/>
                <a:gd name="T3" fmla="*/ 59 h 184"/>
                <a:gd name="T4" fmla="*/ 25 w 286"/>
                <a:gd name="T5" fmla="*/ 131 h 184"/>
                <a:gd name="T6" fmla="*/ 152 w 286"/>
                <a:gd name="T7" fmla="*/ 171 h 184"/>
                <a:gd name="T8" fmla="*/ 286 w 286"/>
                <a:gd name="T9" fmla="*/ 82 h 184"/>
              </a:gdLst>
              <a:ahLst/>
              <a:cxnLst>
                <a:cxn ang="0">
                  <a:pos x="T0" y="T1"/>
                </a:cxn>
                <a:cxn ang="0">
                  <a:pos x="T2" y="T3"/>
                </a:cxn>
                <a:cxn ang="0">
                  <a:pos x="T4" y="T5"/>
                </a:cxn>
                <a:cxn ang="0">
                  <a:pos x="T6" y="T7"/>
                </a:cxn>
                <a:cxn ang="0">
                  <a:pos x="T8" y="T9"/>
                </a:cxn>
              </a:cxnLst>
              <a:rect l="0" t="0" r="r" b="b"/>
              <a:pathLst>
                <a:path w="286" h="184">
                  <a:moveTo>
                    <a:pt x="286" y="82"/>
                  </a:moveTo>
                  <a:cubicBezTo>
                    <a:pt x="286" y="82"/>
                    <a:pt x="207" y="118"/>
                    <a:pt x="103" y="59"/>
                  </a:cubicBezTo>
                  <a:cubicBezTo>
                    <a:pt x="0" y="0"/>
                    <a:pt x="4" y="105"/>
                    <a:pt x="25" y="131"/>
                  </a:cubicBezTo>
                  <a:cubicBezTo>
                    <a:pt x="49" y="161"/>
                    <a:pt x="86" y="184"/>
                    <a:pt x="152" y="171"/>
                  </a:cubicBezTo>
                  <a:cubicBezTo>
                    <a:pt x="218" y="159"/>
                    <a:pt x="286" y="82"/>
                    <a:pt x="28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6"/>
            <p:cNvSpPr>
              <a:spLocks/>
            </p:cNvSpPr>
            <p:nvPr userDrawn="1"/>
          </p:nvSpPr>
          <p:spPr bwMode="auto">
            <a:xfrm>
              <a:off x="2555875" y="593725"/>
              <a:ext cx="538163" cy="693738"/>
            </a:xfrm>
            <a:custGeom>
              <a:avLst/>
              <a:gdLst>
                <a:gd name="T0" fmla="*/ 118 w 339"/>
                <a:gd name="T1" fmla="*/ 211 h 437"/>
                <a:gd name="T2" fmla="*/ 7 w 339"/>
                <a:gd name="T3" fmla="*/ 0 h 437"/>
                <a:gd name="T4" fmla="*/ 102 w 339"/>
                <a:gd name="T5" fmla="*/ 0 h 437"/>
                <a:gd name="T6" fmla="*/ 169 w 339"/>
                <a:gd name="T7" fmla="*/ 145 h 437"/>
                <a:gd name="T8" fmla="*/ 240 w 339"/>
                <a:gd name="T9" fmla="*/ 0 h 437"/>
                <a:gd name="T10" fmla="*/ 333 w 339"/>
                <a:gd name="T11" fmla="*/ 0 h 437"/>
                <a:gd name="T12" fmla="*/ 220 w 339"/>
                <a:gd name="T13" fmla="*/ 211 h 437"/>
                <a:gd name="T14" fmla="*/ 339 w 339"/>
                <a:gd name="T15" fmla="*/ 437 h 437"/>
                <a:gd name="T16" fmla="*/ 245 w 339"/>
                <a:gd name="T17" fmla="*/ 437 h 437"/>
                <a:gd name="T18" fmla="*/ 169 w 339"/>
                <a:gd name="T19" fmla="*/ 275 h 437"/>
                <a:gd name="T20" fmla="*/ 93 w 339"/>
                <a:gd name="T21" fmla="*/ 437 h 437"/>
                <a:gd name="T22" fmla="*/ 0 w 339"/>
                <a:gd name="T23" fmla="*/ 437 h 437"/>
                <a:gd name="T24" fmla="*/ 118 w 339"/>
                <a:gd name="T25" fmla="*/ 21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437">
                  <a:moveTo>
                    <a:pt x="118" y="211"/>
                  </a:moveTo>
                  <a:lnTo>
                    <a:pt x="7" y="0"/>
                  </a:lnTo>
                  <a:lnTo>
                    <a:pt x="102" y="0"/>
                  </a:lnTo>
                  <a:lnTo>
                    <a:pt x="169" y="145"/>
                  </a:lnTo>
                  <a:lnTo>
                    <a:pt x="240" y="0"/>
                  </a:lnTo>
                  <a:lnTo>
                    <a:pt x="333" y="0"/>
                  </a:lnTo>
                  <a:lnTo>
                    <a:pt x="220" y="211"/>
                  </a:lnTo>
                  <a:lnTo>
                    <a:pt x="339" y="437"/>
                  </a:lnTo>
                  <a:lnTo>
                    <a:pt x="245" y="437"/>
                  </a:lnTo>
                  <a:lnTo>
                    <a:pt x="169" y="275"/>
                  </a:lnTo>
                  <a:lnTo>
                    <a:pt x="93" y="437"/>
                  </a:lnTo>
                  <a:lnTo>
                    <a:pt x="0" y="437"/>
                  </a:lnTo>
                  <a:lnTo>
                    <a:pt x="118"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7"/>
            <p:cNvSpPr>
              <a:spLocks/>
            </p:cNvSpPr>
            <p:nvPr userDrawn="1"/>
          </p:nvSpPr>
          <p:spPr bwMode="auto">
            <a:xfrm>
              <a:off x="-373063" y="190500"/>
              <a:ext cx="801688" cy="519113"/>
            </a:xfrm>
            <a:custGeom>
              <a:avLst/>
              <a:gdLst>
                <a:gd name="T0" fmla="*/ 0 w 286"/>
                <a:gd name="T1" fmla="*/ 102 h 184"/>
                <a:gd name="T2" fmla="*/ 182 w 286"/>
                <a:gd name="T3" fmla="*/ 125 h 184"/>
                <a:gd name="T4" fmla="*/ 260 w 286"/>
                <a:gd name="T5" fmla="*/ 53 h 184"/>
                <a:gd name="T6" fmla="*/ 133 w 286"/>
                <a:gd name="T7" fmla="*/ 12 h 184"/>
                <a:gd name="T8" fmla="*/ 0 w 286"/>
                <a:gd name="T9" fmla="*/ 102 h 184"/>
              </a:gdLst>
              <a:ahLst/>
              <a:cxnLst>
                <a:cxn ang="0">
                  <a:pos x="T0" y="T1"/>
                </a:cxn>
                <a:cxn ang="0">
                  <a:pos x="T2" y="T3"/>
                </a:cxn>
                <a:cxn ang="0">
                  <a:pos x="T4" y="T5"/>
                </a:cxn>
                <a:cxn ang="0">
                  <a:pos x="T6" y="T7"/>
                </a:cxn>
                <a:cxn ang="0">
                  <a:pos x="T8" y="T9"/>
                </a:cxn>
              </a:cxnLst>
              <a:rect l="0" t="0" r="r" b="b"/>
              <a:pathLst>
                <a:path w="286" h="184">
                  <a:moveTo>
                    <a:pt x="0" y="102"/>
                  </a:moveTo>
                  <a:cubicBezTo>
                    <a:pt x="0" y="102"/>
                    <a:pt x="79" y="66"/>
                    <a:pt x="182" y="125"/>
                  </a:cubicBezTo>
                  <a:cubicBezTo>
                    <a:pt x="286" y="184"/>
                    <a:pt x="281" y="79"/>
                    <a:pt x="260" y="53"/>
                  </a:cubicBezTo>
                  <a:cubicBezTo>
                    <a:pt x="236" y="23"/>
                    <a:pt x="199" y="0"/>
                    <a:pt x="133" y="12"/>
                  </a:cubicBezTo>
                  <a:cubicBezTo>
                    <a:pt x="67" y="25"/>
                    <a:pt x="0" y="102"/>
                    <a:pt x="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8"/>
            <p:cNvSpPr>
              <a:spLocks/>
            </p:cNvSpPr>
            <p:nvPr userDrawn="1"/>
          </p:nvSpPr>
          <p:spPr bwMode="auto">
            <a:xfrm>
              <a:off x="204787" y="430213"/>
              <a:ext cx="512763" cy="806450"/>
            </a:xfrm>
            <a:custGeom>
              <a:avLst/>
              <a:gdLst>
                <a:gd name="T0" fmla="*/ 82 w 183"/>
                <a:gd name="T1" fmla="*/ 0 h 286"/>
                <a:gd name="T2" fmla="*/ 59 w 183"/>
                <a:gd name="T3" fmla="*/ 182 h 286"/>
                <a:gd name="T4" fmla="*/ 131 w 183"/>
                <a:gd name="T5" fmla="*/ 261 h 286"/>
                <a:gd name="T6" fmla="*/ 171 w 183"/>
                <a:gd name="T7" fmla="*/ 134 h 286"/>
                <a:gd name="T8" fmla="*/ 82 w 183"/>
                <a:gd name="T9" fmla="*/ 0 h 286"/>
              </a:gdLst>
              <a:ahLst/>
              <a:cxnLst>
                <a:cxn ang="0">
                  <a:pos x="T0" y="T1"/>
                </a:cxn>
                <a:cxn ang="0">
                  <a:pos x="T2" y="T3"/>
                </a:cxn>
                <a:cxn ang="0">
                  <a:pos x="T4" y="T5"/>
                </a:cxn>
                <a:cxn ang="0">
                  <a:pos x="T6" y="T7"/>
                </a:cxn>
                <a:cxn ang="0">
                  <a:pos x="T8" y="T9"/>
                </a:cxn>
              </a:cxnLst>
              <a:rect l="0" t="0" r="r" b="b"/>
              <a:pathLst>
                <a:path w="183" h="286">
                  <a:moveTo>
                    <a:pt x="82" y="0"/>
                  </a:moveTo>
                  <a:cubicBezTo>
                    <a:pt x="82" y="0"/>
                    <a:pt x="118" y="79"/>
                    <a:pt x="59" y="182"/>
                  </a:cubicBezTo>
                  <a:cubicBezTo>
                    <a:pt x="0" y="286"/>
                    <a:pt x="105" y="282"/>
                    <a:pt x="131" y="261"/>
                  </a:cubicBezTo>
                  <a:cubicBezTo>
                    <a:pt x="161" y="236"/>
                    <a:pt x="183" y="200"/>
                    <a:pt x="171" y="134"/>
                  </a:cubicBezTo>
                  <a:cubicBezTo>
                    <a:pt x="159" y="68"/>
                    <a:pt x="82" y="0"/>
                    <a:pt x="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Rectangle 9"/>
            <p:cNvSpPr>
              <a:spLocks noChangeArrowheads="1"/>
            </p:cNvSpPr>
            <p:nvPr userDrawn="1"/>
          </p:nvSpPr>
          <p:spPr bwMode="auto">
            <a:xfrm>
              <a:off x="949325" y="368300"/>
              <a:ext cx="146050" cy="919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10"/>
            <p:cNvSpPr>
              <a:spLocks/>
            </p:cNvSpPr>
            <p:nvPr userDrawn="1"/>
          </p:nvSpPr>
          <p:spPr bwMode="auto">
            <a:xfrm>
              <a:off x="1184275" y="576263"/>
              <a:ext cx="485775" cy="711200"/>
            </a:xfrm>
            <a:custGeom>
              <a:avLst/>
              <a:gdLst>
                <a:gd name="T0" fmla="*/ 0 w 173"/>
                <a:gd name="T1" fmla="*/ 6 h 252"/>
                <a:gd name="T2" fmla="*/ 47 w 173"/>
                <a:gd name="T3" fmla="*/ 6 h 252"/>
                <a:gd name="T4" fmla="*/ 47 w 173"/>
                <a:gd name="T5" fmla="*/ 35 h 252"/>
                <a:gd name="T6" fmla="*/ 48 w 173"/>
                <a:gd name="T7" fmla="*/ 35 h 252"/>
                <a:gd name="T8" fmla="*/ 111 w 173"/>
                <a:gd name="T9" fmla="*/ 0 h 252"/>
                <a:gd name="T10" fmla="*/ 173 w 173"/>
                <a:gd name="T11" fmla="*/ 67 h 252"/>
                <a:gd name="T12" fmla="*/ 173 w 173"/>
                <a:gd name="T13" fmla="*/ 252 h 252"/>
                <a:gd name="T14" fmla="*/ 123 w 173"/>
                <a:gd name="T15" fmla="*/ 252 h 252"/>
                <a:gd name="T16" fmla="*/ 123 w 173"/>
                <a:gd name="T17" fmla="*/ 84 h 252"/>
                <a:gd name="T18" fmla="*/ 89 w 173"/>
                <a:gd name="T19" fmla="*/ 39 h 252"/>
                <a:gd name="T20" fmla="*/ 50 w 173"/>
                <a:gd name="T21" fmla="*/ 87 h 252"/>
                <a:gd name="T22" fmla="*/ 50 w 173"/>
                <a:gd name="T23" fmla="*/ 252 h 252"/>
                <a:gd name="T24" fmla="*/ 0 w 173"/>
                <a:gd name="T25" fmla="*/ 252 h 252"/>
                <a:gd name="T26" fmla="*/ 0 w 173"/>
                <a:gd name="T27" fmla="*/ 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52">
                  <a:moveTo>
                    <a:pt x="0" y="6"/>
                  </a:moveTo>
                  <a:cubicBezTo>
                    <a:pt x="47" y="6"/>
                    <a:pt x="47" y="6"/>
                    <a:pt x="47" y="6"/>
                  </a:cubicBezTo>
                  <a:cubicBezTo>
                    <a:pt x="47" y="35"/>
                    <a:pt x="47" y="35"/>
                    <a:pt x="47" y="35"/>
                  </a:cubicBezTo>
                  <a:cubicBezTo>
                    <a:pt x="48" y="35"/>
                    <a:pt x="48" y="35"/>
                    <a:pt x="48" y="35"/>
                  </a:cubicBezTo>
                  <a:cubicBezTo>
                    <a:pt x="61" y="13"/>
                    <a:pt x="84" y="0"/>
                    <a:pt x="111" y="0"/>
                  </a:cubicBezTo>
                  <a:cubicBezTo>
                    <a:pt x="149" y="0"/>
                    <a:pt x="173" y="17"/>
                    <a:pt x="173" y="67"/>
                  </a:cubicBezTo>
                  <a:cubicBezTo>
                    <a:pt x="173" y="252"/>
                    <a:pt x="173" y="252"/>
                    <a:pt x="173" y="252"/>
                  </a:cubicBezTo>
                  <a:cubicBezTo>
                    <a:pt x="123" y="252"/>
                    <a:pt x="123" y="252"/>
                    <a:pt x="123" y="252"/>
                  </a:cubicBezTo>
                  <a:cubicBezTo>
                    <a:pt x="123" y="84"/>
                    <a:pt x="123" y="84"/>
                    <a:pt x="123" y="84"/>
                  </a:cubicBezTo>
                  <a:cubicBezTo>
                    <a:pt x="123" y="52"/>
                    <a:pt x="114" y="39"/>
                    <a:pt x="89" y="39"/>
                  </a:cubicBezTo>
                  <a:cubicBezTo>
                    <a:pt x="69" y="39"/>
                    <a:pt x="50" y="55"/>
                    <a:pt x="50" y="87"/>
                  </a:cubicBezTo>
                  <a:cubicBezTo>
                    <a:pt x="50" y="252"/>
                    <a:pt x="50" y="252"/>
                    <a:pt x="50" y="252"/>
                  </a:cubicBezTo>
                  <a:cubicBezTo>
                    <a:pt x="0" y="252"/>
                    <a:pt x="0" y="252"/>
                    <a:pt x="0" y="252"/>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1"/>
            <p:cNvSpPr>
              <a:spLocks/>
            </p:cNvSpPr>
            <p:nvPr userDrawn="1"/>
          </p:nvSpPr>
          <p:spPr bwMode="auto">
            <a:xfrm>
              <a:off x="1703387" y="357188"/>
              <a:ext cx="347663" cy="930275"/>
            </a:xfrm>
            <a:custGeom>
              <a:avLst/>
              <a:gdLst>
                <a:gd name="T0" fmla="*/ 34 w 124"/>
                <a:gd name="T1" fmla="*/ 121 h 330"/>
                <a:gd name="T2" fmla="*/ 0 w 124"/>
                <a:gd name="T3" fmla="*/ 121 h 330"/>
                <a:gd name="T4" fmla="*/ 0 w 124"/>
                <a:gd name="T5" fmla="*/ 84 h 330"/>
                <a:gd name="T6" fmla="*/ 34 w 124"/>
                <a:gd name="T7" fmla="*/ 84 h 330"/>
                <a:gd name="T8" fmla="*/ 34 w 124"/>
                <a:gd name="T9" fmla="*/ 61 h 330"/>
                <a:gd name="T10" fmla="*/ 97 w 124"/>
                <a:gd name="T11" fmla="*/ 0 h 330"/>
                <a:gd name="T12" fmla="*/ 124 w 124"/>
                <a:gd name="T13" fmla="*/ 1 h 330"/>
                <a:gd name="T14" fmla="*/ 124 w 124"/>
                <a:gd name="T15" fmla="*/ 39 h 330"/>
                <a:gd name="T16" fmla="*/ 110 w 124"/>
                <a:gd name="T17" fmla="*/ 39 h 330"/>
                <a:gd name="T18" fmla="*/ 84 w 124"/>
                <a:gd name="T19" fmla="*/ 63 h 330"/>
                <a:gd name="T20" fmla="*/ 84 w 124"/>
                <a:gd name="T21" fmla="*/ 84 h 330"/>
                <a:gd name="T22" fmla="*/ 124 w 124"/>
                <a:gd name="T23" fmla="*/ 84 h 330"/>
                <a:gd name="T24" fmla="*/ 124 w 124"/>
                <a:gd name="T25" fmla="*/ 121 h 330"/>
                <a:gd name="T26" fmla="*/ 84 w 124"/>
                <a:gd name="T27" fmla="*/ 121 h 330"/>
                <a:gd name="T28" fmla="*/ 84 w 124"/>
                <a:gd name="T29" fmla="*/ 330 h 330"/>
                <a:gd name="T30" fmla="*/ 34 w 124"/>
                <a:gd name="T31" fmla="*/ 330 h 330"/>
                <a:gd name="T32" fmla="*/ 34 w 124"/>
                <a:gd name="T33" fmla="*/ 12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330">
                  <a:moveTo>
                    <a:pt x="34" y="121"/>
                  </a:moveTo>
                  <a:cubicBezTo>
                    <a:pt x="0" y="121"/>
                    <a:pt x="0" y="121"/>
                    <a:pt x="0" y="121"/>
                  </a:cubicBezTo>
                  <a:cubicBezTo>
                    <a:pt x="0" y="84"/>
                    <a:pt x="0" y="84"/>
                    <a:pt x="0" y="84"/>
                  </a:cubicBezTo>
                  <a:cubicBezTo>
                    <a:pt x="34" y="84"/>
                    <a:pt x="34" y="84"/>
                    <a:pt x="34" y="84"/>
                  </a:cubicBezTo>
                  <a:cubicBezTo>
                    <a:pt x="34" y="61"/>
                    <a:pt x="34" y="61"/>
                    <a:pt x="34" y="61"/>
                  </a:cubicBezTo>
                  <a:cubicBezTo>
                    <a:pt x="34" y="15"/>
                    <a:pt x="57" y="0"/>
                    <a:pt x="97" y="0"/>
                  </a:cubicBezTo>
                  <a:cubicBezTo>
                    <a:pt x="108" y="0"/>
                    <a:pt x="117" y="1"/>
                    <a:pt x="124" y="1"/>
                  </a:cubicBezTo>
                  <a:cubicBezTo>
                    <a:pt x="124" y="39"/>
                    <a:pt x="124" y="39"/>
                    <a:pt x="124" y="39"/>
                  </a:cubicBezTo>
                  <a:cubicBezTo>
                    <a:pt x="110" y="39"/>
                    <a:pt x="110" y="39"/>
                    <a:pt x="110" y="39"/>
                  </a:cubicBezTo>
                  <a:cubicBezTo>
                    <a:pt x="92" y="39"/>
                    <a:pt x="84" y="46"/>
                    <a:pt x="84" y="63"/>
                  </a:cubicBezTo>
                  <a:cubicBezTo>
                    <a:pt x="84" y="84"/>
                    <a:pt x="84" y="84"/>
                    <a:pt x="84" y="84"/>
                  </a:cubicBezTo>
                  <a:cubicBezTo>
                    <a:pt x="124" y="84"/>
                    <a:pt x="124" y="84"/>
                    <a:pt x="124" y="84"/>
                  </a:cubicBezTo>
                  <a:cubicBezTo>
                    <a:pt x="124" y="121"/>
                    <a:pt x="124" y="121"/>
                    <a:pt x="124" y="121"/>
                  </a:cubicBezTo>
                  <a:cubicBezTo>
                    <a:pt x="84" y="121"/>
                    <a:pt x="84" y="121"/>
                    <a:pt x="84" y="121"/>
                  </a:cubicBezTo>
                  <a:cubicBezTo>
                    <a:pt x="84" y="330"/>
                    <a:pt x="84" y="330"/>
                    <a:pt x="84" y="330"/>
                  </a:cubicBezTo>
                  <a:cubicBezTo>
                    <a:pt x="34" y="330"/>
                    <a:pt x="34" y="330"/>
                    <a:pt x="34" y="330"/>
                  </a:cubicBezTo>
                  <a:lnTo>
                    <a:pt x="34"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12"/>
            <p:cNvSpPr>
              <a:spLocks noEditPoints="1"/>
            </p:cNvSpPr>
            <p:nvPr userDrawn="1"/>
          </p:nvSpPr>
          <p:spPr bwMode="auto">
            <a:xfrm>
              <a:off x="2043112" y="576263"/>
              <a:ext cx="512763" cy="730250"/>
            </a:xfrm>
            <a:custGeom>
              <a:avLst/>
              <a:gdLst>
                <a:gd name="T0" fmla="*/ 91 w 183"/>
                <a:gd name="T1" fmla="*/ 222 h 259"/>
                <a:gd name="T2" fmla="*/ 134 w 183"/>
                <a:gd name="T3" fmla="*/ 129 h 259"/>
                <a:gd name="T4" fmla="*/ 91 w 183"/>
                <a:gd name="T5" fmla="*/ 36 h 259"/>
                <a:gd name="T6" fmla="*/ 49 w 183"/>
                <a:gd name="T7" fmla="*/ 129 h 259"/>
                <a:gd name="T8" fmla="*/ 91 w 183"/>
                <a:gd name="T9" fmla="*/ 222 h 259"/>
                <a:gd name="T10" fmla="*/ 91 w 183"/>
                <a:gd name="T11" fmla="*/ 0 h 259"/>
                <a:gd name="T12" fmla="*/ 183 w 183"/>
                <a:gd name="T13" fmla="*/ 129 h 259"/>
                <a:gd name="T14" fmla="*/ 91 w 183"/>
                <a:gd name="T15" fmla="*/ 259 h 259"/>
                <a:gd name="T16" fmla="*/ 0 w 183"/>
                <a:gd name="T17" fmla="*/ 129 h 259"/>
                <a:gd name="T18" fmla="*/ 91 w 183"/>
                <a:gd name="T1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259">
                  <a:moveTo>
                    <a:pt x="91" y="222"/>
                  </a:moveTo>
                  <a:cubicBezTo>
                    <a:pt x="128" y="222"/>
                    <a:pt x="134" y="192"/>
                    <a:pt x="134" y="129"/>
                  </a:cubicBezTo>
                  <a:cubicBezTo>
                    <a:pt x="134" y="75"/>
                    <a:pt x="128" y="36"/>
                    <a:pt x="91" y="36"/>
                  </a:cubicBezTo>
                  <a:cubicBezTo>
                    <a:pt x="56" y="36"/>
                    <a:pt x="49" y="75"/>
                    <a:pt x="49" y="129"/>
                  </a:cubicBezTo>
                  <a:cubicBezTo>
                    <a:pt x="49" y="192"/>
                    <a:pt x="56" y="222"/>
                    <a:pt x="91" y="222"/>
                  </a:cubicBezTo>
                  <a:moveTo>
                    <a:pt x="91" y="0"/>
                  </a:moveTo>
                  <a:cubicBezTo>
                    <a:pt x="163" y="0"/>
                    <a:pt x="183" y="53"/>
                    <a:pt x="183" y="129"/>
                  </a:cubicBezTo>
                  <a:cubicBezTo>
                    <a:pt x="183" y="206"/>
                    <a:pt x="160" y="259"/>
                    <a:pt x="91" y="259"/>
                  </a:cubicBezTo>
                  <a:cubicBezTo>
                    <a:pt x="23" y="259"/>
                    <a:pt x="0" y="206"/>
                    <a:pt x="0" y="129"/>
                  </a:cubicBezTo>
                  <a:cubicBezTo>
                    <a:pt x="0" y="53"/>
                    <a:pt x="20"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13"/>
            <p:cNvSpPr>
              <a:spLocks/>
            </p:cNvSpPr>
            <p:nvPr userDrawn="1"/>
          </p:nvSpPr>
          <p:spPr bwMode="auto">
            <a:xfrm>
              <a:off x="3094038" y="573088"/>
              <a:ext cx="492125" cy="733425"/>
            </a:xfrm>
            <a:custGeom>
              <a:avLst/>
              <a:gdLst>
                <a:gd name="T0" fmla="*/ 175 w 176"/>
                <a:gd name="T1" fmla="*/ 164 h 260"/>
                <a:gd name="T2" fmla="*/ 91 w 176"/>
                <a:gd name="T3" fmla="*/ 260 h 260"/>
                <a:gd name="T4" fmla="*/ 0 w 176"/>
                <a:gd name="T5" fmla="*/ 130 h 260"/>
                <a:gd name="T6" fmla="*/ 91 w 176"/>
                <a:gd name="T7" fmla="*/ 1 h 260"/>
                <a:gd name="T8" fmla="*/ 176 w 176"/>
                <a:gd name="T9" fmla="*/ 89 h 260"/>
                <a:gd name="T10" fmla="*/ 126 w 176"/>
                <a:gd name="T11" fmla="*/ 89 h 260"/>
                <a:gd name="T12" fmla="*/ 91 w 176"/>
                <a:gd name="T13" fmla="*/ 37 h 260"/>
                <a:gd name="T14" fmla="*/ 49 w 176"/>
                <a:gd name="T15" fmla="*/ 130 h 260"/>
                <a:gd name="T16" fmla="*/ 91 w 176"/>
                <a:gd name="T17" fmla="*/ 223 h 260"/>
                <a:gd name="T18" fmla="*/ 129 w 176"/>
                <a:gd name="T19" fmla="*/ 164 h 260"/>
                <a:gd name="T20" fmla="*/ 175 w 176"/>
                <a:gd name="T21" fmla="*/ 16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260">
                  <a:moveTo>
                    <a:pt x="175" y="164"/>
                  </a:moveTo>
                  <a:cubicBezTo>
                    <a:pt x="172" y="223"/>
                    <a:pt x="152" y="260"/>
                    <a:pt x="91" y="260"/>
                  </a:cubicBezTo>
                  <a:cubicBezTo>
                    <a:pt x="20" y="260"/>
                    <a:pt x="0" y="207"/>
                    <a:pt x="0" y="130"/>
                  </a:cubicBezTo>
                  <a:cubicBezTo>
                    <a:pt x="0" y="54"/>
                    <a:pt x="20" y="1"/>
                    <a:pt x="91" y="1"/>
                  </a:cubicBezTo>
                  <a:cubicBezTo>
                    <a:pt x="165" y="0"/>
                    <a:pt x="176" y="59"/>
                    <a:pt x="176" y="89"/>
                  </a:cubicBezTo>
                  <a:cubicBezTo>
                    <a:pt x="126" y="89"/>
                    <a:pt x="126" y="89"/>
                    <a:pt x="126" y="89"/>
                  </a:cubicBezTo>
                  <a:cubicBezTo>
                    <a:pt x="126" y="66"/>
                    <a:pt x="120" y="37"/>
                    <a:pt x="91" y="37"/>
                  </a:cubicBezTo>
                  <a:cubicBezTo>
                    <a:pt x="56" y="37"/>
                    <a:pt x="49" y="76"/>
                    <a:pt x="49" y="130"/>
                  </a:cubicBezTo>
                  <a:cubicBezTo>
                    <a:pt x="49" y="185"/>
                    <a:pt x="56" y="223"/>
                    <a:pt x="91" y="223"/>
                  </a:cubicBezTo>
                  <a:cubicBezTo>
                    <a:pt x="119" y="224"/>
                    <a:pt x="129" y="201"/>
                    <a:pt x="129" y="164"/>
                  </a:cubicBezTo>
                  <a:lnTo>
                    <a:pt x="175"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4"/>
            <p:cNvSpPr>
              <a:spLocks/>
            </p:cNvSpPr>
            <p:nvPr userDrawn="1"/>
          </p:nvSpPr>
          <p:spPr bwMode="auto">
            <a:xfrm>
              <a:off x="3636963" y="368300"/>
              <a:ext cx="482600" cy="919163"/>
            </a:xfrm>
            <a:custGeom>
              <a:avLst/>
              <a:gdLst>
                <a:gd name="T0" fmla="*/ 0 w 172"/>
                <a:gd name="T1" fmla="*/ 0 h 326"/>
                <a:gd name="T2" fmla="*/ 49 w 172"/>
                <a:gd name="T3" fmla="*/ 0 h 326"/>
                <a:gd name="T4" fmla="*/ 49 w 172"/>
                <a:gd name="T5" fmla="*/ 107 h 326"/>
                <a:gd name="T6" fmla="*/ 51 w 172"/>
                <a:gd name="T7" fmla="*/ 108 h 326"/>
                <a:gd name="T8" fmla="*/ 111 w 172"/>
                <a:gd name="T9" fmla="*/ 74 h 326"/>
                <a:gd name="T10" fmla="*/ 172 w 172"/>
                <a:gd name="T11" fmla="*/ 141 h 326"/>
                <a:gd name="T12" fmla="*/ 172 w 172"/>
                <a:gd name="T13" fmla="*/ 326 h 326"/>
                <a:gd name="T14" fmla="*/ 123 w 172"/>
                <a:gd name="T15" fmla="*/ 326 h 326"/>
                <a:gd name="T16" fmla="*/ 123 w 172"/>
                <a:gd name="T17" fmla="*/ 158 h 326"/>
                <a:gd name="T18" fmla="*/ 89 w 172"/>
                <a:gd name="T19" fmla="*/ 113 h 326"/>
                <a:gd name="T20" fmla="*/ 49 w 172"/>
                <a:gd name="T21" fmla="*/ 161 h 326"/>
                <a:gd name="T22" fmla="*/ 49 w 172"/>
                <a:gd name="T23" fmla="*/ 326 h 326"/>
                <a:gd name="T24" fmla="*/ 0 w 172"/>
                <a:gd name="T25" fmla="*/ 326 h 326"/>
                <a:gd name="T26" fmla="*/ 0 w 172"/>
                <a:gd name="T27"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326">
                  <a:moveTo>
                    <a:pt x="0" y="0"/>
                  </a:moveTo>
                  <a:cubicBezTo>
                    <a:pt x="49" y="0"/>
                    <a:pt x="49" y="0"/>
                    <a:pt x="49" y="0"/>
                  </a:cubicBezTo>
                  <a:cubicBezTo>
                    <a:pt x="49" y="107"/>
                    <a:pt x="49" y="107"/>
                    <a:pt x="49" y="107"/>
                  </a:cubicBezTo>
                  <a:cubicBezTo>
                    <a:pt x="51" y="108"/>
                    <a:pt x="51" y="108"/>
                    <a:pt x="51" y="108"/>
                  </a:cubicBezTo>
                  <a:cubicBezTo>
                    <a:pt x="64" y="87"/>
                    <a:pt x="86" y="74"/>
                    <a:pt x="111" y="74"/>
                  </a:cubicBezTo>
                  <a:cubicBezTo>
                    <a:pt x="149" y="74"/>
                    <a:pt x="172" y="91"/>
                    <a:pt x="172" y="141"/>
                  </a:cubicBezTo>
                  <a:cubicBezTo>
                    <a:pt x="172" y="326"/>
                    <a:pt x="172" y="326"/>
                    <a:pt x="172" y="326"/>
                  </a:cubicBezTo>
                  <a:cubicBezTo>
                    <a:pt x="123" y="326"/>
                    <a:pt x="123" y="326"/>
                    <a:pt x="123" y="326"/>
                  </a:cubicBezTo>
                  <a:cubicBezTo>
                    <a:pt x="123" y="158"/>
                    <a:pt x="123" y="158"/>
                    <a:pt x="123" y="158"/>
                  </a:cubicBezTo>
                  <a:cubicBezTo>
                    <a:pt x="123" y="126"/>
                    <a:pt x="113" y="113"/>
                    <a:pt x="89" y="113"/>
                  </a:cubicBezTo>
                  <a:cubicBezTo>
                    <a:pt x="68" y="113"/>
                    <a:pt x="49" y="129"/>
                    <a:pt x="49" y="161"/>
                  </a:cubicBezTo>
                  <a:cubicBezTo>
                    <a:pt x="49" y="326"/>
                    <a:pt x="49" y="326"/>
                    <a:pt x="49" y="326"/>
                  </a:cubicBezTo>
                  <a:cubicBezTo>
                    <a:pt x="0" y="326"/>
                    <a:pt x="0" y="326"/>
                    <a:pt x="0" y="32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5"/>
            <p:cNvSpPr>
              <a:spLocks noEditPoints="1"/>
            </p:cNvSpPr>
            <p:nvPr userDrawn="1"/>
          </p:nvSpPr>
          <p:spPr bwMode="auto">
            <a:xfrm>
              <a:off x="4179888" y="576263"/>
              <a:ext cx="538163" cy="730250"/>
            </a:xfrm>
            <a:custGeom>
              <a:avLst/>
              <a:gdLst>
                <a:gd name="T0" fmla="*/ 125 w 192"/>
                <a:gd name="T1" fmla="*/ 122 h 259"/>
                <a:gd name="T2" fmla="*/ 70 w 192"/>
                <a:gd name="T3" fmla="*/ 145 h 259"/>
                <a:gd name="T4" fmla="*/ 50 w 192"/>
                <a:gd name="T5" fmla="*/ 185 h 259"/>
                <a:gd name="T6" fmla="*/ 80 w 192"/>
                <a:gd name="T7" fmla="*/ 222 h 259"/>
                <a:gd name="T8" fmla="*/ 125 w 192"/>
                <a:gd name="T9" fmla="*/ 164 h 259"/>
                <a:gd name="T10" fmla="*/ 125 w 192"/>
                <a:gd name="T11" fmla="*/ 122 h 259"/>
                <a:gd name="T12" fmla="*/ 171 w 192"/>
                <a:gd name="T13" fmla="*/ 201 h 259"/>
                <a:gd name="T14" fmla="*/ 184 w 192"/>
                <a:gd name="T15" fmla="*/ 219 h 259"/>
                <a:gd name="T16" fmla="*/ 192 w 192"/>
                <a:gd name="T17" fmla="*/ 217 h 259"/>
                <a:gd name="T18" fmla="*/ 192 w 192"/>
                <a:gd name="T19" fmla="*/ 249 h 259"/>
                <a:gd name="T20" fmla="*/ 168 w 192"/>
                <a:gd name="T21" fmla="*/ 255 h 259"/>
                <a:gd name="T22" fmla="*/ 127 w 192"/>
                <a:gd name="T23" fmla="*/ 223 h 259"/>
                <a:gd name="T24" fmla="*/ 126 w 192"/>
                <a:gd name="T25" fmla="*/ 223 h 259"/>
                <a:gd name="T26" fmla="*/ 64 w 192"/>
                <a:gd name="T27" fmla="*/ 259 h 259"/>
                <a:gd name="T28" fmla="*/ 0 w 192"/>
                <a:gd name="T29" fmla="*/ 190 h 259"/>
                <a:gd name="T30" fmla="*/ 57 w 192"/>
                <a:gd name="T31" fmla="*/ 112 h 259"/>
                <a:gd name="T32" fmla="*/ 96 w 192"/>
                <a:gd name="T33" fmla="*/ 102 h 259"/>
                <a:gd name="T34" fmla="*/ 125 w 192"/>
                <a:gd name="T35" fmla="*/ 70 h 259"/>
                <a:gd name="T36" fmla="*/ 91 w 192"/>
                <a:gd name="T37" fmla="*/ 34 h 259"/>
                <a:gd name="T38" fmla="*/ 53 w 192"/>
                <a:gd name="T39" fmla="*/ 81 h 259"/>
                <a:gd name="T40" fmla="*/ 7 w 192"/>
                <a:gd name="T41" fmla="*/ 81 h 259"/>
                <a:gd name="T42" fmla="*/ 93 w 192"/>
                <a:gd name="T43" fmla="*/ 0 h 259"/>
                <a:gd name="T44" fmla="*/ 171 w 192"/>
                <a:gd name="T45" fmla="*/ 60 h 259"/>
                <a:gd name="T46" fmla="*/ 171 w 192"/>
                <a:gd name="T47" fmla="*/ 20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259">
                  <a:moveTo>
                    <a:pt x="125" y="122"/>
                  </a:moveTo>
                  <a:cubicBezTo>
                    <a:pt x="112" y="133"/>
                    <a:pt x="84" y="139"/>
                    <a:pt x="70" y="145"/>
                  </a:cubicBezTo>
                  <a:cubicBezTo>
                    <a:pt x="56" y="152"/>
                    <a:pt x="50" y="167"/>
                    <a:pt x="50" y="185"/>
                  </a:cubicBezTo>
                  <a:cubicBezTo>
                    <a:pt x="50" y="206"/>
                    <a:pt x="60" y="222"/>
                    <a:pt x="80" y="222"/>
                  </a:cubicBezTo>
                  <a:cubicBezTo>
                    <a:pt x="110" y="222"/>
                    <a:pt x="125" y="200"/>
                    <a:pt x="125" y="164"/>
                  </a:cubicBezTo>
                  <a:lnTo>
                    <a:pt x="125" y="122"/>
                  </a:lnTo>
                  <a:close/>
                  <a:moveTo>
                    <a:pt x="171" y="201"/>
                  </a:moveTo>
                  <a:cubicBezTo>
                    <a:pt x="171" y="210"/>
                    <a:pt x="177" y="219"/>
                    <a:pt x="184" y="219"/>
                  </a:cubicBezTo>
                  <a:cubicBezTo>
                    <a:pt x="187" y="219"/>
                    <a:pt x="191" y="218"/>
                    <a:pt x="192" y="217"/>
                  </a:cubicBezTo>
                  <a:cubicBezTo>
                    <a:pt x="192" y="249"/>
                    <a:pt x="192" y="249"/>
                    <a:pt x="192" y="249"/>
                  </a:cubicBezTo>
                  <a:cubicBezTo>
                    <a:pt x="186" y="252"/>
                    <a:pt x="178" y="255"/>
                    <a:pt x="168" y="255"/>
                  </a:cubicBezTo>
                  <a:cubicBezTo>
                    <a:pt x="146" y="255"/>
                    <a:pt x="128" y="246"/>
                    <a:pt x="127" y="223"/>
                  </a:cubicBezTo>
                  <a:cubicBezTo>
                    <a:pt x="126" y="223"/>
                    <a:pt x="126" y="223"/>
                    <a:pt x="126" y="223"/>
                  </a:cubicBezTo>
                  <a:cubicBezTo>
                    <a:pt x="112" y="247"/>
                    <a:pt x="93" y="259"/>
                    <a:pt x="64" y="259"/>
                  </a:cubicBezTo>
                  <a:cubicBezTo>
                    <a:pt x="25" y="259"/>
                    <a:pt x="0" y="237"/>
                    <a:pt x="0" y="190"/>
                  </a:cubicBezTo>
                  <a:cubicBezTo>
                    <a:pt x="0" y="135"/>
                    <a:pt x="24" y="123"/>
                    <a:pt x="57" y="112"/>
                  </a:cubicBezTo>
                  <a:cubicBezTo>
                    <a:pt x="96" y="102"/>
                    <a:pt x="96" y="102"/>
                    <a:pt x="96" y="102"/>
                  </a:cubicBezTo>
                  <a:cubicBezTo>
                    <a:pt x="114" y="97"/>
                    <a:pt x="125" y="92"/>
                    <a:pt x="125" y="70"/>
                  </a:cubicBezTo>
                  <a:cubicBezTo>
                    <a:pt x="125" y="48"/>
                    <a:pt x="117" y="34"/>
                    <a:pt x="91" y="34"/>
                  </a:cubicBezTo>
                  <a:cubicBezTo>
                    <a:pt x="58" y="34"/>
                    <a:pt x="53" y="57"/>
                    <a:pt x="53" y="81"/>
                  </a:cubicBezTo>
                  <a:cubicBezTo>
                    <a:pt x="7" y="81"/>
                    <a:pt x="7" y="81"/>
                    <a:pt x="7" y="81"/>
                  </a:cubicBezTo>
                  <a:cubicBezTo>
                    <a:pt x="7" y="29"/>
                    <a:pt x="28" y="0"/>
                    <a:pt x="93" y="0"/>
                  </a:cubicBezTo>
                  <a:cubicBezTo>
                    <a:pt x="137" y="0"/>
                    <a:pt x="171" y="17"/>
                    <a:pt x="171" y="60"/>
                  </a:cubicBezTo>
                  <a:lnTo>
                    <a:pt x="171"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6"/>
            <p:cNvSpPr>
              <a:spLocks/>
            </p:cNvSpPr>
            <p:nvPr userDrawn="1"/>
          </p:nvSpPr>
          <p:spPr bwMode="auto">
            <a:xfrm>
              <a:off x="4757738" y="576263"/>
              <a:ext cx="482600" cy="711200"/>
            </a:xfrm>
            <a:custGeom>
              <a:avLst/>
              <a:gdLst>
                <a:gd name="T0" fmla="*/ 0 w 172"/>
                <a:gd name="T1" fmla="*/ 6 h 252"/>
                <a:gd name="T2" fmla="*/ 46 w 172"/>
                <a:gd name="T3" fmla="*/ 6 h 252"/>
                <a:gd name="T4" fmla="*/ 46 w 172"/>
                <a:gd name="T5" fmla="*/ 35 h 252"/>
                <a:gd name="T6" fmla="*/ 48 w 172"/>
                <a:gd name="T7" fmla="*/ 35 h 252"/>
                <a:gd name="T8" fmla="*/ 111 w 172"/>
                <a:gd name="T9" fmla="*/ 0 h 252"/>
                <a:gd name="T10" fmla="*/ 172 w 172"/>
                <a:gd name="T11" fmla="*/ 67 h 252"/>
                <a:gd name="T12" fmla="*/ 172 w 172"/>
                <a:gd name="T13" fmla="*/ 252 h 252"/>
                <a:gd name="T14" fmla="*/ 123 w 172"/>
                <a:gd name="T15" fmla="*/ 252 h 252"/>
                <a:gd name="T16" fmla="*/ 123 w 172"/>
                <a:gd name="T17" fmla="*/ 84 h 252"/>
                <a:gd name="T18" fmla="*/ 88 w 172"/>
                <a:gd name="T19" fmla="*/ 39 h 252"/>
                <a:gd name="T20" fmla="*/ 49 w 172"/>
                <a:gd name="T21" fmla="*/ 87 h 252"/>
                <a:gd name="T22" fmla="*/ 49 w 172"/>
                <a:gd name="T23" fmla="*/ 252 h 252"/>
                <a:gd name="T24" fmla="*/ 0 w 172"/>
                <a:gd name="T25" fmla="*/ 252 h 252"/>
                <a:gd name="T26" fmla="*/ 0 w 172"/>
                <a:gd name="T27" fmla="*/ 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252">
                  <a:moveTo>
                    <a:pt x="0" y="6"/>
                  </a:moveTo>
                  <a:cubicBezTo>
                    <a:pt x="46" y="6"/>
                    <a:pt x="46" y="6"/>
                    <a:pt x="46" y="6"/>
                  </a:cubicBezTo>
                  <a:cubicBezTo>
                    <a:pt x="46" y="35"/>
                    <a:pt x="46" y="35"/>
                    <a:pt x="46" y="35"/>
                  </a:cubicBezTo>
                  <a:cubicBezTo>
                    <a:pt x="48" y="35"/>
                    <a:pt x="48" y="35"/>
                    <a:pt x="48" y="35"/>
                  </a:cubicBezTo>
                  <a:cubicBezTo>
                    <a:pt x="60" y="13"/>
                    <a:pt x="83" y="0"/>
                    <a:pt x="111" y="0"/>
                  </a:cubicBezTo>
                  <a:cubicBezTo>
                    <a:pt x="148" y="0"/>
                    <a:pt x="172" y="17"/>
                    <a:pt x="172" y="67"/>
                  </a:cubicBezTo>
                  <a:cubicBezTo>
                    <a:pt x="172" y="252"/>
                    <a:pt x="172" y="252"/>
                    <a:pt x="172" y="252"/>
                  </a:cubicBezTo>
                  <a:cubicBezTo>
                    <a:pt x="123" y="252"/>
                    <a:pt x="123" y="252"/>
                    <a:pt x="123" y="252"/>
                  </a:cubicBezTo>
                  <a:cubicBezTo>
                    <a:pt x="123" y="84"/>
                    <a:pt x="123" y="84"/>
                    <a:pt x="123" y="84"/>
                  </a:cubicBezTo>
                  <a:cubicBezTo>
                    <a:pt x="123" y="52"/>
                    <a:pt x="113" y="39"/>
                    <a:pt x="88" y="39"/>
                  </a:cubicBezTo>
                  <a:cubicBezTo>
                    <a:pt x="68" y="39"/>
                    <a:pt x="49" y="55"/>
                    <a:pt x="49" y="87"/>
                  </a:cubicBezTo>
                  <a:cubicBezTo>
                    <a:pt x="49" y="252"/>
                    <a:pt x="49" y="252"/>
                    <a:pt x="49" y="252"/>
                  </a:cubicBezTo>
                  <a:cubicBezTo>
                    <a:pt x="0" y="252"/>
                    <a:pt x="0" y="252"/>
                    <a:pt x="0" y="252"/>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17"/>
            <p:cNvSpPr>
              <a:spLocks noEditPoints="1"/>
            </p:cNvSpPr>
            <p:nvPr userDrawn="1"/>
          </p:nvSpPr>
          <p:spPr bwMode="auto">
            <a:xfrm>
              <a:off x="5318125" y="576263"/>
              <a:ext cx="504825" cy="950913"/>
            </a:xfrm>
            <a:custGeom>
              <a:avLst/>
              <a:gdLst>
                <a:gd name="T0" fmla="*/ 88 w 180"/>
                <a:gd name="T1" fmla="*/ 211 h 337"/>
                <a:gd name="T2" fmla="*/ 131 w 180"/>
                <a:gd name="T3" fmla="*/ 124 h 337"/>
                <a:gd name="T4" fmla="*/ 91 w 180"/>
                <a:gd name="T5" fmla="*/ 39 h 337"/>
                <a:gd name="T6" fmla="*/ 50 w 180"/>
                <a:gd name="T7" fmla="*/ 122 h 337"/>
                <a:gd name="T8" fmla="*/ 88 w 180"/>
                <a:gd name="T9" fmla="*/ 211 h 337"/>
                <a:gd name="T10" fmla="*/ 53 w 180"/>
                <a:gd name="T11" fmla="*/ 273 h 337"/>
                <a:gd name="T12" fmla="*/ 89 w 180"/>
                <a:gd name="T13" fmla="*/ 303 h 337"/>
                <a:gd name="T14" fmla="*/ 131 w 180"/>
                <a:gd name="T15" fmla="*/ 257 h 337"/>
                <a:gd name="T16" fmla="*/ 131 w 180"/>
                <a:gd name="T17" fmla="*/ 217 h 337"/>
                <a:gd name="T18" fmla="*/ 130 w 180"/>
                <a:gd name="T19" fmla="*/ 217 h 337"/>
                <a:gd name="T20" fmla="*/ 74 w 180"/>
                <a:gd name="T21" fmla="*/ 251 h 337"/>
                <a:gd name="T22" fmla="*/ 0 w 180"/>
                <a:gd name="T23" fmla="*/ 127 h 337"/>
                <a:gd name="T24" fmla="*/ 78 w 180"/>
                <a:gd name="T25" fmla="*/ 0 h 337"/>
                <a:gd name="T26" fmla="*/ 132 w 180"/>
                <a:gd name="T27" fmla="*/ 36 h 337"/>
                <a:gd name="T28" fmla="*/ 133 w 180"/>
                <a:gd name="T29" fmla="*/ 36 h 337"/>
                <a:gd name="T30" fmla="*/ 133 w 180"/>
                <a:gd name="T31" fmla="*/ 6 h 337"/>
                <a:gd name="T32" fmla="*/ 180 w 180"/>
                <a:gd name="T33" fmla="*/ 6 h 337"/>
                <a:gd name="T34" fmla="*/ 180 w 180"/>
                <a:gd name="T35" fmla="*/ 241 h 337"/>
                <a:gd name="T36" fmla="*/ 88 w 180"/>
                <a:gd name="T37" fmla="*/ 337 h 337"/>
                <a:gd name="T38" fmla="*/ 7 w 180"/>
                <a:gd name="T39" fmla="*/ 273 h 337"/>
                <a:gd name="T40" fmla="*/ 53 w 180"/>
                <a:gd name="T41" fmla="*/ 27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337">
                  <a:moveTo>
                    <a:pt x="88" y="211"/>
                  </a:moveTo>
                  <a:cubicBezTo>
                    <a:pt x="126" y="211"/>
                    <a:pt x="131" y="163"/>
                    <a:pt x="131" y="124"/>
                  </a:cubicBezTo>
                  <a:cubicBezTo>
                    <a:pt x="131" y="84"/>
                    <a:pt x="126" y="39"/>
                    <a:pt x="91" y="39"/>
                  </a:cubicBezTo>
                  <a:cubicBezTo>
                    <a:pt x="55" y="39"/>
                    <a:pt x="50" y="76"/>
                    <a:pt x="50" y="122"/>
                  </a:cubicBezTo>
                  <a:cubicBezTo>
                    <a:pt x="50" y="164"/>
                    <a:pt x="51" y="211"/>
                    <a:pt x="88" y="211"/>
                  </a:cubicBezTo>
                  <a:moveTo>
                    <a:pt x="53" y="273"/>
                  </a:moveTo>
                  <a:cubicBezTo>
                    <a:pt x="53" y="289"/>
                    <a:pt x="67" y="303"/>
                    <a:pt x="89" y="303"/>
                  </a:cubicBezTo>
                  <a:cubicBezTo>
                    <a:pt x="115" y="303"/>
                    <a:pt x="131" y="285"/>
                    <a:pt x="131" y="257"/>
                  </a:cubicBezTo>
                  <a:cubicBezTo>
                    <a:pt x="131" y="217"/>
                    <a:pt x="131" y="217"/>
                    <a:pt x="131" y="217"/>
                  </a:cubicBezTo>
                  <a:cubicBezTo>
                    <a:pt x="130" y="217"/>
                    <a:pt x="130" y="217"/>
                    <a:pt x="130" y="217"/>
                  </a:cubicBezTo>
                  <a:cubicBezTo>
                    <a:pt x="120" y="238"/>
                    <a:pt x="98" y="251"/>
                    <a:pt x="74" y="251"/>
                  </a:cubicBezTo>
                  <a:cubicBezTo>
                    <a:pt x="16" y="251"/>
                    <a:pt x="0" y="194"/>
                    <a:pt x="0" y="127"/>
                  </a:cubicBezTo>
                  <a:cubicBezTo>
                    <a:pt x="0" y="73"/>
                    <a:pt x="8" y="0"/>
                    <a:pt x="78" y="0"/>
                  </a:cubicBezTo>
                  <a:cubicBezTo>
                    <a:pt x="107" y="0"/>
                    <a:pt x="128" y="19"/>
                    <a:pt x="132" y="36"/>
                  </a:cubicBezTo>
                  <a:cubicBezTo>
                    <a:pt x="133" y="36"/>
                    <a:pt x="133" y="36"/>
                    <a:pt x="133" y="36"/>
                  </a:cubicBezTo>
                  <a:cubicBezTo>
                    <a:pt x="133" y="6"/>
                    <a:pt x="133" y="6"/>
                    <a:pt x="133" y="6"/>
                  </a:cubicBezTo>
                  <a:cubicBezTo>
                    <a:pt x="180" y="6"/>
                    <a:pt x="180" y="6"/>
                    <a:pt x="180" y="6"/>
                  </a:cubicBezTo>
                  <a:cubicBezTo>
                    <a:pt x="180" y="241"/>
                    <a:pt x="180" y="241"/>
                    <a:pt x="180" y="241"/>
                  </a:cubicBezTo>
                  <a:cubicBezTo>
                    <a:pt x="180" y="300"/>
                    <a:pt x="154" y="337"/>
                    <a:pt x="88" y="337"/>
                  </a:cubicBezTo>
                  <a:cubicBezTo>
                    <a:pt x="15" y="337"/>
                    <a:pt x="7" y="294"/>
                    <a:pt x="7" y="273"/>
                  </a:cubicBezTo>
                  <a:lnTo>
                    <a:pt x="53"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18"/>
            <p:cNvSpPr>
              <a:spLocks noEditPoints="1"/>
            </p:cNvSpPr>
            <p:nvPr userDrawn="1"/>
          </p:nvSpPr>
          <p:spPr bwMode="auto">
            <a:xfrm>
              <a:off x="5881688" y="576263"/>
              <a:ext cx="498475" cy="730250"/>
            </a:xfrm>
            <a:custGeom>
              <a:avLst/>
              <a:gdLst>
                <a:gd name="T0" fmla="*/ 129 w 178"/>
                <a:gd name="T1" fmla="*/ 102 h 259"/>
                <a:gd name="T2" fmla="*/ 129 w 178"/>
                <a:gd name="T3" fmla="*/ 89 h 259"/>
                <a:gd name="T4" fmla="*/ 91 w 178"/>
                <a:gd name="T5" fmla="*/ 34 h 259"/>
                <a:gd name="T6" fmla="*/ 49 w 178"/>
                <a:gd name="T7" fmla="*/ 97 h 259"/>
                <a:gd name="T8" fmla="*/ 49 w 178"/>
                <a:gd name="T9" fmla="*/ 102 h 259"/>
                <a:gd name="T10" fmla="*/ 129 w 178"/>
                <a:gd name="T11" fmla="*/ 102 h 259"/>
                <a:gd name="T12" fmla="*/ 49 w 178"/>
                <a:gd name="T13" fmla="*/ 136 h 259"/>
                <a:gd name="T14" fmla="*/ 49 w 178"/>
                <a:gd name="T15" fmla="*/ 150 h 259"/>
                <a:gd name="T16" fmla="*/ 91 w 178"/>
                <a:gd name="T17" fmla="*/ 225 h 259"/>
                <a:gd name="T18" fmla="*/ 130 w 178"/>
                <a:gd name="T19" fmla="*/ 170 h 259"/>
                <a:gd name="T20" fmla="*/ 177 w 178"/>
                <a:gd name="T21" fmla="*/ 170 h 259"/>
                <a:gd name="T22" fmla="*/ 90 w 178"/>
                <a:gd name="T23" fmla="*/ 259 h 259"/>
                <a:gd name="T24" fmla="*/ 0 w 178"/>
                <a:gd name="T25" fmla="*/ 133 h 259"/>
                <a:gd name="T26" fmla="*/ 91 w 178"/>
                <a:gd name="T27" fmla="*/ 0 h 259"/>
                <a:gd name="T28" fmla="*/ 178 w 178"/>
                <a:gd name="T29" fmla="*/ 110 h 259"/>
                <a:gd name="T30" fmla="*/ 178 w 178"/>
                <a:gd name="T31" fmla="*/ 136 h 259"/>
                <a:gd name="T32" fmla="*/ 49 w 178"/>
                <a:gd name="T33" fmla="*/ 13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259">
                  <a:moveTo>
                    <a:pt x="129" y="102"/>
                  </a:moveTo>
                  <a:cubicBezTo>
                    <a:pt x="129" y="89"/>
                    <a:pt x="129" y="89"/>
                    <a:pt x="129" y="89"/>
                  </a:cubicBezTo>
                  <a:cubicBezTo>
                    <a:pt x="129" y="58"/>
                    <a:pt x="119" y="34"/>
                    <a:pt x="91" y="34"/>
                  </a:cubicBezTo>
                  <a:cubicBezTo>
                    <a:pt x="59" y="34"/>
                    <a:pt x="49" y="65"/>
                    <a:pt x="49" y="97"/>
                  </a:cubicBezTo>
                  <a:cubicBezTo>
                    <a:pt x="49" y="102"/>
                    <a:pt x="49" y="102"/>
                    <a:pt x="49" y="102"/>
                  </a:cubicBezTo>
                  <a:lnTo>
                    <a:pt x="129" y="102"/>
                  </a:lnTo>
                  <a:close/>
                  <a:moveTo>
                    <a:pt x="49" y="136"/>
                  </a:moveTo>
                  <a:cubicBezTo>
                    <a:pt x="49" y="150"/>
                    <a:pt x="49" y="150"/>
                    <a:pt x="49" y="150"/>
                  </a:cubicBezTo>
                  <a:cubicBezTo>
                    <a:pt x="49" y="183"/>
                    <a:pt x="54" y="225"/>
                    <a:pt x="91" y="225"/>
                  </a:cubicBezTo>
                  <a:cubicBezTo>
                    <a:pt x="126" y="225"/>
                    <a:pt x="130" y="185"/>
                    <a:pt x="130" y="170"/>
                  </a:cubicBezTo>
                  <a:cubicBezTo>
                    <a:pt x="177" y="170"/>
                    <a:pt x="177" y="170"/>
                    <a:pt x="177" y="170"/>
                  </a:cubicBezTo>
                  <a:cubicBezTo>
                    <a:pt x="177" y="225"/>
                    <a:pt x="144" y="259"/>
                    <a:pt x="90" y="259"/>
                  </a:cubicBezTo>
                  <a:cubicBezTo>
                    <a:pt x="50" y="259"/>
                    <a:pt x="0" y="247"/>
                    <a:pt x="0" y="133"/>
                  </a:cubicBezTo>
                  <a:cubicBezTo>
                    <a:pt x="0" y="68"/>
                    <a:pt x="14" y="0"/>
                    <a:pt x="91" y="0"/>
                  </a:cubicBezTo>
                  <a:cubicBezTo>
                    <a:pt x="160" y="0"/>
                    <a:pt x="178" y="41"/>
                    <a:pt x="178" y="110"/>
                  </a:cubicBezTo>
                  <a:cubicBezTo>
                    <a:pt x="178" y="136"/>
                    <a:pt x="178" y="136"/>
                    <a:pt x="178" y="136"/>
                  </a:cubicBezTo>
                  <a:lnTo>
                    <a:pt x="49"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19"/>
            <p:cNvSpPr>
              <a:spLocks/>
            </p:cNvSpPr>
            <p:nvPr userDrawn="1"/>
          </p:nvSpPr>
          <p:spPr bwMode="auto">
            <a:xfrm>
              <a:off x="-611188" y="474663"/>
              <a:ext cx="515938" cy="806450"/>
            </a:xfrm>
            <a:custGeom>
              <a:avLst/>
              <a:gdLst>
                <a:gd name="T0" fmla="*/ 101 w 184"/>
                <a:gd name="T1" fmla="*/ 286 h 286"/>
                <a:gd name="T2" fmla="*/ 125 w 184"/>
                <a:gd name="T3" fmla="*/ 104 h 286"/>
                <a:gd name="T4" fmla="*/ 53 w 184"/>
                <a:gd name="T5" fmla="*/ 25 h 286"/>
                <a:gd name="T6" fmla="*/ 12 w 184"/>
                <a:gd name="T7" fmla="*/ 152 h 286"/>
                <a:gd name="T8" fmla="*/ 101 w 184"/>
                <a:gd name="T9" fmla="*/ 286 h 286"/>
              </a:gdLst>
              <a:ahLst/>
              <a:cxnLst>
                <a:cxn ang="0">
                  <a:pos x="T0" y="T1"/>
                </a:cxn>
                <a:cxn ang="0">
                  <a:pos x="T2" y="T3"/>
                </a:cxn>
                <a:cxn ang="0">
                  <a:pos x="T4" y="T5"/>
                </a:cxn>
                <a:cxn ang="0">
                  <a:pos x="T6" y="T7"/>
                </a:cxn>
                <a:cxn ang="0">
                  <a:pos x="T8" y="T9"/>
                </a:cxn>
              </a:cxnLst>
              <a:rect l="0" t="0" r="r" b="b"/>
              <a:pathLst>
                <a:path w="184" h="286">
                  <a:moveTo>
                    <a:pt x="101" y="286"/>
                  </a:moveTo>
                  <a:cubicBezTo>
                    <a:pt x="101" y="286"/>
                    <a:pt x="66" y="207"/>
                    <a:pt x="125" y="104"/>
                  </a:cubicBezTo>
                  <a:cubicBezTo>
                    <a:pt x="184" y="0"/>
                    <a:pt x="79" y="4"/>
                    <a:pt x="53" y="25"/>
                  </a:cubicBezTo>
                  <a:cubicBezTo>
                    <a:pt x="23" y="50"/>
                    <a:pt x="0" y="86"/>
                    <a:pt x="12" y="152"/>
                  </a:cubicBezTo>
                  <a:cubicBezTo>
                    <a:pt x="24" y="218"/>
                    <a:pt x="101" y="286"/>
                    <a:pt x="101" y="2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 name="Title 1"/>
          <p:cNvSpPr>
            <a:spLocks noGrp="1"/>
          </p:cNvSpPr>
          <p:nvPr>
            <p:ph type="ctrTitle" hasCustomPrompt="1"/>
          </p:nvPr>
        </p:nvSpPr>
        <p:spPr>
          <a:xfrm>
            <a:off x="524805" y="3199564"/>
            <a:ext cx="4397706" cy="827507"/>
          </a:xfrm>
          <a:solidFill>
            <a:schemeClr val="accent1"/>
          </a:solidFill>
        </p:spPr>
        <p:txBody>
          <a:bodyPr wrap="none" lIns="144000" tIns="108000" rIns="144000" bIns="108000" anchor="ctr">
            <a:spAutoFit/>
          </a:bodyPr>
          <a:lstStyle>
            <a:lvl1pPr algn="l">
              <a:defRPr sz="4400" b="1" cap="all" baseline="0">
                <a:solidFill>
                  <a:schemeClr val="bg1"/>
                </a:solidFill>
              </a:defRPr>
            </a:lvl1pPr>
          </a:lstStyle>
          <a:p>
            <a:r>
              <a:rPr lang="en-US"/>
              <a:t>MASTER TITLE</a:t>
            </a:r>
            <a:endParaRPr lang="en-AU"/>
          </a:p>
        </p:txBody>
      </p:sp>
      <p:sp>
        <p:nvSpPr>
          <p:cNvPr id="3" name="Subtitle 2"/>
          <p:cNvSpPr>
            <a:spLocks noGrp="1"/>
          </p:cNvSpPr>
          <p:nvPr>
            <p:ph type="subTitle" idx="1" hasCustomPrompt="1"/>
          </p:nvPr>
        </p:nvSpPr>
        <p:spPr>
          <a:xfrm>
            <a:off x="524805" y="4336466"/>
            <a:ext cx="3708415" cy="827507"/>
          </a:xfrm>
          <a:solidFill>
            <a:schemeClr val="accent1"/>
          </a:solidFill>
        </p:spPr>
        <p:txBody>
          <a:bodyPr vert="horz" wrap="none" lIns="144000" tIns="108000" rIns="144000" bIns="108000" rtlCol="0" anchor="ctr">
            <a:spAutoFit/>
          </a:bodyPr>
          <a:lstStyle>
            <a:lvl1pPr marL="0" indent="0">
              <a:buNone/>
              <a:defRPr lang="en-AU" sz="4400" b="1" cap="all" baseline="0" dirty="0">
                <a:solidFill>
                  <a:schemeClr val="bg1"/>
                </a:solidFill>
                <a:latin typeface="+mj-lt"/>
                <a:ea typeface="+mj-ea"/>
                <a:cs typeface="+mj-cs"/>
              </a:defRPr>
            </a:lvl1pPr>
          </a:lstStyle>
          <a:p>
            <a:pPr marL="228600" lvl="0" indent="-228600">
              <a:spcBef>
                <a:spcPct val="0"/>
              </a:spcBef>
            </a:pPr>
            <a:r>
              <a:rPr lang="en-US"/>
              <a:t>TITLE cont.</a:t>
            </a:r>
            <a:endParaRPr lang="en-AU"/>
          </a:p>
        </p:txBody>
      </p:sp>
      <p:sp>
        <p:nvSpPr>
          <p:cNvPr id="32" name="Text Placeholder 31"/>
          <p:cNvSpPr>
            <a:spLocks noGrp="1"/>
          </p:cNvSpPr>
          <p:nvPr>
            <p:ph type="body" sz="quarter" idx="13" hasCustomPrompt="1"/>
          </p:nvPr>
        </p:nvSpPr>
        <p:spPr>
          <a:xfrm>
            <a:off x="525463" y="5567362"/>
            <a:ext cx="10828337" cy="561975"/>
          </a:xfrm>
        </p:spPr>
        <p:txBody>
          <a:bodyPr lIns="0" tIns="0" rIns="0" bIns="3600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author name  </a:t>
            </a:r>
            <a:r>
              <a:rPr lang="en-AU"/>
              <a:t>|  add date</a:t>
            </a:r>
          </a:p>
        </p:txBody>
      </p:sp>
    </p:spTree>
    <p:extLst>
      <p:ext uri="{BB962C8B-B14F-4D97-AF65-F5344CB8AC3E}">
        <p14:creationId xmlns:p14="http://schemas.microsoft.com/office/powerpoint/2010/main" val="535619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3690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marL="457200" indent="-457200">
              <a:buFont typeface="+mj-lt"/>
              <a:buAutoNum type="arabicPeriod"/>
              <a:defRPr/>
            </a:lvl1pPr>
            <a:lvl2pPr marL="914400" indent="-457200">
              <a:buFont typeface="+mj-lt"/>
              <a:buAutoNum type="alphaLcPeriod"/>
              <a:defRPr/>
            </a:lvl2pPr>
            <a:lvl3pPr marL="1341438" indent="-427038">
              <a:buFont typeface="+mj-lt"/>
              <a:buAutoNum type="romanLcPeriod"/>
              <a:defRPr/>
            </a:lvl3pPr>
            <a:lvl4pPr marL="1790700" indent="-334963">
              <a:defRPr/>
            </a:lvl4pPr>
            <a:lvl5pPr marL="2332038" indent="-327025">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08393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18399" y="1591200"/>
            <a:ext cx="5403796" cy="4403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591200"/>
            <a:ext cx="5403796" cy="4403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80801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8399" y="236438"/>
            <a:ext cx="11070901"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518399" y="1592164"/>
            <a:ext cx="540379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400" y="2505075"/>
            <a:ext cx="5403796" cy="3185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58892" y="1592164"/>
            <a:ext cx="543040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58893" y="2505075"/>
            <a:ext cx="5430409" cy="3185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66198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838147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288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clean footer)">
    <p:spTree>
      <p:nvGrpSpPr>
        <p:cNvPr id="1" name=""/>
        <p:cNvGrpSpPr/>
        <p:nvPr/>
      </p:nvGrpSpPr>
      <p:grpSpPr>
        <a:xfrm>
          <a:off x="0" y="0"/>
          <a:ext cx="0" cy="0"/>
          <a:chOff x="0" y="0"/>
          <a:chExt cx="0" cy="0"/>
        </a:xfrm>
      </p:grpSpPr>
      <p:sp>
        <p:nvSpPr>
          <p:cNvPr id="2" name="Rectangle 1"/>
          <p:cNvSpPr/>
          <p:nvPr userDrawn="1"/>
        </p:nvSpPr>
        <p:spPr>
          <a:xfrm>
            <a:off x="911424" y="6381328"/>
            <a:ext cx="381642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83248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399" y="236438"/>
            <a:ext cx="11043511" cy="1325563"/>
          </a:xfrm>
        </p:spPr>
        <p:txBody>
          <a:bodyPr anchor="ctr">
            <a:normAutofit/>
          </a:bodyPr>
          <a:lstStyle>
            <a:lvl1pPr>
              <a:defRPr sz="4000"/>
            </a:lvl1pPr>
          </a:lstStyle>
          <a:p>
            <a:r>
              <a:rPr lang="en-US"/>
              <a:t>Click to edit Master title style</a:t>
            </a:r>
            <a:endParaRPr lang="en-AU"/>
          </a:p>
        </p:txBody>
      </p:sp>
      <p:sp>
        <p:nvSpPr>
          <p:cNvPr id="3" name="Picture Placeholder 2"/>
          <p:cNvSpPr>
            <a:spLocks noGrp="1"/>
          </p:cNvSpPr>
          <p:nvPr>
            <p:ph type="pic" idx="1" hasCustomPrompt="1"/>
          </p:nvPr>
        </p:nvSpPr>
        <p:spPr>
          <a:xfrm>
            <a:off x="7061910" y="1591200"/>
            <a:ext cx="4500000" cy="4430088"/>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Click icon to insert picture</a:t>
            </a:r>
          </a:p>
        </p:txBody>
      </p:sp>
      <p:sp>
        <p:nvSpPr>
          <p:cNvPr id="10" name="Content Placeholder 2"/>
          <p:cNvSpPr>
            <a:spLocks noGrp="1"/>
          </p:cNvSpPr>
          <p:nvPr>
            <p:ph sz="half" idx="10"/>
          </p:nvPr>
        </p:nvSpPr>
        <p:spPr>
          <a:xfrm>
            <a:off x="518398" y="1591200"/>
            <a:ext cx="6353881" cy="4430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98862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sp>
        <p:nvSpPr>
          <p:cNvPr id="5" name="Chart Placeholder 4"/>
          <p:cNvSpPr>
            <a:spLocks noGrp="1"/>
          </p:cNvSpPr>
          <p:nvPr>
            <p:ph type="chart" sz="quarter" idx="11" hasCustomPrompt="1"/>
          </p:nvPr>
        </p:nvSpPr>
        <p:spPr>
          <a:xfrm>
            <a:off x="7061910" y="1591200"/>
            <a:ext cx="4500000" cy="4430087"/>
          </a:xfrm>
          <a:solidFill>
            <a:schemeClr val="bg1">
              <a:lumMod val="95000"/>
            </a:schemeClr>
          </a:solidFill>
        </p:spPr>
        <p:txBody>
          <a:bodyPr vert="horz" lIns="0" tIns="0" rIns="0" bIns="0" rtlCol="0">
            <a:normAutofit/>
          </a:bodyPr>
          <a:lstStyle>
            <a:lvl1pPr marL="0" indent="0">
              <a:buNone/>
              <a:defRPr lang="en-AU" sz="1800"/>
            </a:lvl1pPr>
          </a:lstStyle>
          <a:p>
            <a:pPr marL="228600" lvl="0" indent="-228600" algn="ctr"/>
            <a:r>
              <a:rPr lang="en-AU"/>
              <a:t>Click to insert chart</a:t>
            </a:r>
          </a:p>
        </p:txBody>
      </p:sp>
      <p:sp>
        <p:nvSpPr>
          <p:cNvPr id="2" name="Title 1"/>
          <p:cNvSpPr>
            <a:spLocks noGrp="1"/>
          </p:cNvSpPr>
          <p:nvPr>
            <p:ph type="title"/>
          </p:nvPr>
        </p:nvSpPr>
        <p:spPr>
          <a:xfrm>
            <a:off x="518399" y="236438"/>
            <a:ext cx="11043511" cy="1325563"/>
          </a:xfrm>
        </p:spPr>
        <p:txBody>
          <a:bodyPr anchor="ctr">
            <a:normAutofit/>
          </a:bodyPr>
          <a:lstStyle>
            <a:lvl1pPr>
              <a:defRPr sz="4000"/>
            </a:lvl1pPr>
          </a:lstStyle>
          <a:p>
            <a:r>
              <a:rPr lang="en-US"/>
              <a:t>Click to edit Master title style</a:t>
            </a:r>
            <a:endParaRPr lang="en-AU"/>
          </a:p>
        </p:txBody>
      </p:sp>
      <p:sp>
        <p:nvSpPr>
          <p:cNvPr id="10" name="Content Placeholder 2"/>
          <p:cNvSpPr>
            <a:spLocks noGrp="1"/>
          </p:cNvSpPr>
          <p:nvPr>
            <p:ph sz="half" idx="10"/>
          </p:nvPr>
        </p:nvSpPr>
        <p:spPr>
          <a:xfrm>
            <a:off x="518398" y="1591200"/>
            <a:ext cx="6353881" cy="4430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62744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Content Placeholder 3"/>
          <p:cNvSpPr>
            <a:spLocks noGrp="1"/>
          </p:cNvSpPr>
          <p:nvPr>
            <p:ph sz="quarter" idx="12" hasCustomPrompt="1"/>
          </p:nvPr>
        </p:nvSpPr>
        <p:spPr>
          <a:xfrm>
            <a:off x="7061910" y="1591200"/>
            <a:ext cx="4500000" cy="4430087"/>
          </a:xfrm>
          <a:solidFill>
            <a:schemeClr val="bg1">
              <a:lumMod val="95000"/>
            </a:schemeClr>
          </a:solidFill>
        </p:spPr>
        <p:txBody>
          <a:bodyPr vert="horz" lIns="0" tIns="0" rIns="0" bIns="0" rtlCol="0">
            <a:normAutofit/>
          </a:bodyPr>
          <a:lstStyle>
            <a:lvl1pPr>
              <a:defRPr lang="en-US" sz="1800" smtClean="0"/>
            </a:lvl1pPr>
            <a:lvl2pPr>
              <a:defRPr lang="en-US" smtClean="0"/>
            </a:lvl2pPr>
            <a:lvl3pPr>
              <a:defRPr lang="en-US" smtClean="0"/>
            </a:lvl3pPr>
            <a:lvl4pPr>
              <a:defRPr lang="en-US" smtClean="0"/>
            </a:lvl4pPr>
            <a:lvl5pPr>
              <a:defRPr lang="en-AU"/>
            </a:lvl5pPr>
          </a:lstStyle>
          <a:p>
            <a:pPr lvl="0" algn="ctr">
              <a:buNone/>
            </a:pPr>
            <a:r>
              <a:rPr lang="en-US"/>
              <a:t>Click to insert content</a:t>
            </a:r>
            <a:br>
              <a:rPr lang="en-US"/>
            </a:br>
            <a:r>
              <a:rPr lang="en-US"/>
              <a:t>(table, </a:t>
            </a:r>
            <a:r>
              <a:rPr lang="en-US" err="1"/>
              <a:t>smartArt</a:t>
            </a:r>
            <a:r>
              <a:rPr lang="en-US"/>
              <a:t>, video, </a:t>
            </a:r>
            <a:r>
              <a:rPr lang="en-US" err="1"/>
              <a:t>etc</a:t>
            </a:r>
            <a:r>
              <a:rPr lang="en-US"/>
              <a:t>)</a:t>
            </a:r>
            <a:endParaRPr lang="en-AU"/>
          </a:p>
        </p:txBody>
      </p:sp>
      <p:sp>
        <p:nvSpPr>
          <p:cNvPr id="2" name="Title 1"/>
          <p:cNvSpPr>
            <a:spLocks noGrp="1"/>
          </p:cNvSpPr>
          <p:nvPr>
            <p:ph type="title"/>
          </p:nvPr>
        </p:nvSpPr>
        <p:spPr>
          <a:xfrm>
            <a:off x="518399" y="236438"/>
            <a:ext cx="11043511" cy="1325563"/>
          </a:xfrm>
        </p:spPr>
        <p:txBody>
          <a:bodyPr anchor="ctr">
            <a:normAutofit/>
          </a:bodyPr>
          <a:lstStyle>
            <a:lvl1pPr>
              <a:defRPr sz="4000"/>
            </a:lvl1pPr>
          </a:lstStyle>
          <a:p>
            <a:r>
              <a:rPr lang="en-US"/>
              <a:t>Click to edit Master title style</a:t>
            </a:r>
            <a:endParaRPr lang="en-AU"/>
          </a:p>
        </p:txBody>
      </p:sp>
      <p:sp>
        <p:nvSpPr>
          <p:cNvPr id="10" name="Content Placeholder 2"/>
          <p:cNvSpPr>
            <a:spLocks noGrp="1"/>
          </p:cNvSpPr>
          <p:nvPr>
            <p:ph sz="half" idx="10"/>
          </p:nvPr>
        </p:nvSpPr>
        <p:spPr>
          <a:xfrm>
            <a:off x="518398" y="1591201"/>
            <a:ext cx="6353881" cy="44300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1560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5" name="Group 24"/>
          <p:cNvGrpSpPr>
            <a:grpSpLocks noChangeAspect="1"/>
          </p:cNvGrpSpPr>
          <p:nvPr userDrawn="1"/>
        </p:nvGrpSpPr>
        <p:grpSpPr>
          <a:xfrm>
            <a:off x="524805" y="687600"/>
            <a:ext cx="2455200" cy="473312"/>
            <a:chOff x="-611188" y="190500"/>
            <a:chExt cx="6991351" cy="1347788"/>
          </a:xfrm>
          <a:solidFill>
            <a:schemeClr val="bg1"/>
          </a:solidFill>
        </p:grpSpPr>
        <p:sp>
          <p:nvSpPr>
            <p:cNvPr id="10" name="Freeform 5"/>
            <p:cNvSpPr>
              <a:spLocks/>
            </p:cNvSpPr>
            <p:nvPr userDrawn="1"/>
          </p:nvSpPr>
          <p:spPr bwMode="auto">
            <a:xfrm>
              <a:off x="-311150" y="1019175"/>
              <a:ext cx="801688" cy="519113"/>
            </a:xfrm>
            <a:custGeom>
              <a:avLst/>
              <a:gdLst>
                <a:gd name="T0" fmla="*/ 286 w 286"/>
                <a:gd name="T1" fmla="*/ 82 h 184"/>
                <a:gd name="T2" fmla="*/ 103 w 286"/>
                <a:gd name="T3" fmla="*/ 59 h 184"/>
                <a:gd name="T4" fmla="*/ 25 w 286"/>
                <a:gd name="T5" fmla="*/ 131 h 184"/>
                <a:gd name="T6" fmla="*/ 152 w 286"/>
                <a:gd name="T7" fmla="*/ 171 h 184"/>
                <a:gd name="T8" fmla="*/ 286 w 286"/>
                <a:gd name="T9" fmla="*/ 82 h 184"/>
              </a:gdLst>
              <a:ahLst/>
              <a:cxnLst>
                <a:cxn ang="0">
                  <a:pos x="T0" y="T1"/>
                </a:cxn>
                <a:cxn ang="0">
                  <a:pos x="T2" y="T3"/>
                </a:cxn>
                <a:cxn ang="0">
                  <a:pos x="T4" y="T5"/>
                </a:cxn>
                <a:cxn ang="0">
                  <a:pos x="T6" y="T7"/>
                </a:cxn>
                <a:cxn ang="0">
                  <a:pos x="T8" y="T9"/>
                </a:cxn>
              </a:cxnLst>
              <a:rect l="0" t="0" r="r" b="b"/>
              <a:pathLst>
                <a:path w="286" h="184">
                  <a:moveTo>
                    <a:pt x="286" y="82"/>
                  </a:moveTo>
                  <a:cubicBezTo>
                    <a:pt x="286" y="82"/>
                    <a:pt x="207" y="118"/>
                    <a:pt x="103" y="59"/>
                  </a:cubicBezTo>
                  <a:cubicBezTo>
                    <a:pt x="0" y="0"/>
                    <a:pt x="4" y="105"/>
                    <a:pt x="25" y="131"/>
                  </a:cubicBezTo>
                  <a:cubicBezTo>
                    <a:pt x="49" y="161"/>
                    <a:pt x="86" y="184"/>
                    <a:pt x="152" y="171"/>
                  </a:cubicBezTo>
                  <a:cubicBezTo>
                    <a:pt x="218" y="159"/>
                    <a:pt x="286" y="82"/>
                    <a:pt x="28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6"/>
            <p:cNvSpPr>
              <a:spLocks/>
            </p:cNvSpPr>
            <p:nvPr userDrawn="1"/>
          </p:nvSpPr>
          <p:spPr bwMode="auto">
            <a:xfrm>
              <a:off x="2555875" y="593725"/>
              <a:ext cx="538163" cy="693738"/>
            </a:xfrm>
            <a:custGeom>
              <a:avLst/>
              <a:gdLst>
                <a:gd name="T0" fmla="*/ 118 w 339"/>
                <a:gd name="T1" fmla="*/ 211 h 437"/>
                <a:gd name="T2" fmla="*/ 7 w 339"/>
                <a:gd name="T3" fmla="*/ 0 h 437"/>
                <a:gd name="T4" fmla="*/ 102 w 339"/>
                <a:gd name="T5" fmla="*/ 0 h 437"/>
                <a:gd name="T6" fmla="*/ 169 w 339"/>
                <a:gd name="T7" fmla="*/ 145 h 437"/>
                <a:gd name="T8" fmla="*/ 240 w 339"/>
                <a:gd name="T9" fmla="*/ 0 h 437"/>
                <a:gd name="T10" fmla="*/ 333 w 339"/>
                <a:gd name="T11" fmla="*/ 0 h 437"/>
                <a:gd name="T12" fmla="*/ 220 w 339"/>
                <a:gd name="T13" fmla="*/ 211 h 437"/>
                <a:gd name="T14" fmla="*/ 339 w 339"/>
                <a:gd name="T15" fmla="*/ 437 h 437"/>
                <a:gd name="T16" fmla="*/ 245 w 339"/>
                <a:gd name="T17" fmla="*/ 437 h 437"/>
                <a:gd name="T18" fmla="*/ 169 w 339"/>
                <a:gd name="T19" fmla="*/ 275 h 437"/>
                <a:gd name="T20" fmla="*/ 93 w 339"/>
                <a:gd name="T21" fmla="*/ 437 h 437"/>
                <a:gd name="T22" fmla="*/ 0 w 339"/>
                <a:gd name="T23" fmla="*/ 437 h 437"/>
                <a:gd name="T24" fmla="*/ 118 w 339"/>
                <a:gd name="T25" fmla="*/ 21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437">
                  <a:moveTo>
                    <a:pt x="118" y="211"/>
                  </a:moveTo>
                  <a:lnTo>
                    <a:pt x="7" y="0"/>
                  </a:lnTo>
                  <a:lnTo>
                    <a:pt x="102" y="0"/>
                  </a:lnTo>
                  <a:lnTo>
                    <a:pt x="169" y="145"/>
                  </a:lnTo>
                  <a:lnTo>
                    <a:pt x="240" y="0"/>
                  </a:lnTo>
                  <a:lnTo>
                    <a:pt x="333" y="0"/>
                  </a:lnTo>
                  <a:lnTo>
                    <a:pt x="220" y="211"/>
                  </a:lnTo>
                  <a:lnTo>
                    <a:pt x="339" y="437"/>
                  </a:lnTo>
                  <a:lnTo>
                    <a:pt x="245" y="437"/>
                  </a:lnTo>
                  <a:lnTo>
                    <a:pt x="169" y="275"/>
                  </a:lnTo>
                  <a:lnTo>
                    <a:pt x="93" y="437"/>
                  </a:lnTo>
                  <a:lnTo>
                    <a:pt x="0" y="437"/>
                  </a:lnTo>
                  <a:lnTo>
                    <a:pt x="118"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7"/>
            <p:cNvSpPr>
              <a:spLocks/>
            </p:cNvSpPr>
            <p:nvPr userDrawn="1"/>
          </p:nvSpPr>
          <p:spPr bwMode="auto">
            <a:xfrm>
              <a:off x="-373063" y="190500"/>
              <a:ext cx="801688" cy="519113"/>
            </a:xfrm>
            <a:custGeom>
              <a:avLst/>
              <a:gdLst>
                <a:gd name="T0" fmla="*/ 0 w 286"/>
                <a:gd name="T1" fmla="*/ 102 h 184"/>
                <a:gd name="T2" fmla="*/ 182 w 286"/>
                <a:gd name="T3" fmla="*/ 125 h 184"/>
                <a:gd name="T4" fmla="*/ 260 w 286"/>
                <a:gd name="T5" fmla="*/ 53 h 184"/>
                <a:gd name="T6" fmla="*/ 133 w 286"/>
                <a:gd name="T7" fmla="*/ 12 h 184"/>
                <a:gd name="T8" fmla="*/ 0 w 286"/>
                <a:gd name="T9" fmla="*/ 102 h 184"/>
              </a:gdLst>
              <a:ahLst/>
              <a:cxnLst>
                <a:cxn ang="0">
                  <a:pos x="T0" y="T1"/>
                </a:cxn>
                <a:cxn ang="0">
                  <a:pos x="T2" y="T3"/>
                </a:cxn>
                <a:cxn ang="0">
                  <a:pos x="T4" y="T5"/>
                </a:cxn>
                <a:cxn ang="0">
                  <a:pos x="T6" y="T7"/>
                </a:cxn>
                <a:cxn ang="0">
                  <a:pos x="T8" y="T9"/>
                </a:cxn>
              </a:cxnLst>
              <a:rect l="0" t="0" r="r" b="b"/>
              <a:pathLst>
                <a:path w="286" h="184">
                  <a:moveTo>
                    <a:pt x="0" y="102"/>
                  </a:moveTo>
                  <a:cubicBezTo>
                    <a:pt x="0" y="102"/>
                    <a:pt x="79" y="66"/>
                    <a:pt x="182" y="125"/>
                  </a:cubicBezTo>
                  <a:cubicBezTo>
                    <a:pt x="286" y="184"/>
                    <a:pt x="281" y="79"/>
                    <a:pt x="260" y="53"/>
                  </a:cubicBezTo>
                  <a:cubicBezTo>
                    <a:pt x="236" y="23"/>
                    <a:pt x="199" y="0"/>
                    <a:pt x="133" y="12"/>
                  </a:cubicBezTo>
                  <a:cubicBezTo>
                    <a:pt x="67" y="25"/>
                    <a:pt x="0" y="102"/>
                    <a:pt x="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8"/>
            <p:cNvSpPr>
              <a:spLocks/>
            </p:cNvSpPr>
            <p:nvPr userDrawn="1"/>
          </p:nvSpPr>
          <p:spPr bwMode="auto">
            <a:xfrm>
              <a:off x="204787" y="430213"/>
              <a:ext cx="512763" cy="806450"/>
            </a:xfrm>
            <a:custGeom>
              <a:avLst/>
              <a:gdLst>
                <a:gd name="T0" fmla="*/ 82 w 183"/>
                <a:gd name="T1" fmla="*/ 0 h 286"/>
                <a:gd name="T2" fmla="*/ 59 w 183"/>
                <a:gd name="T3" fmla="*/ 182 h 286"/>
                <a:gd name="T4" fmla="*/ 131 w 183"/>
                <a:gd name="T5" fmla="*/ 261 h 286"/>
                <a:gd name="T6" fmla="*/ 171 w 183"/>
                <a:gd name="T7" fmla="*/ 134 h 286"/>
                <a:gd name="T8" fmla="*/ 82 w 183"/>
                <a:gd name="T9" fmla="*/ 0 h 286"/>
              </a:gdLst>
              <a:ahLst/>
              <a:cxnLst>
                <a:cxn ang="0">
                  <a:pos x="T0" y="T1"/>
                </a:cxn>
                <a:cxn ang="0">
                  <a:pos x="T2" y="T3"/>
                </a:cxn>
                <a:cxn ang="0">
                  <a:pos x="T4" y="T5"/>
                </a:cxn>
                <a:cxn ang="0">
                  <a:pos x="T6" y="T7"/>
                </a:cxn>
                <a:cxn ang="0">
                  <a:pos x="T8" y="T9"/>
                </a:cxn>
              </a:cxnLst>
              <a:rect l="0" t="0" r="r" b="b"/>
              <a:pathLst>
                <a:path w="183" h="286">
                  <a:moveTo>
                    <a:pt x="82" y="0"/>
                  </a:moveTo>
                  <a:cubicBezTo>
                    <a:pt x="82" y="0"/>
                    <a:pt x="118" y="79"/>
                    <a:pt x="59" y="182"/>
                  </a:cubicBezTo>
                  <a:cubicBezTo>
                    <a:pt x="0" y="286"/>
                    <a:pt x="105" y="282"/>
                    <a:pt x="131" y="261"/>
                  </a:cubicBezTo>
                  <a:cubicBezTo>
                    <a:pt x="161" y="236"/>
                    <a:pt x="183" y="200"/>
                    <a:pt x="171" y="134"/>
                  </a:cubicBezTo>
                  <a:cubicBezTo>
                    <a:pt x="159" y="68"/>
                    <a:pt x="82" y="0"/>
                    <a:pt x="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Rectangle 9"/>
            <p:cNvSpPr>
              <a:spLocks noChangeArrowheads="1"/>
            </p:cNvSpPr>
            <p:nvPr userDrawn="1"/>
          </p:nvSpPr>
          <p:spPr bwMode="auto">
            <a:xfrm>
              <a:off x="949325" y="368300"/>
              <a:ext cx="146050" cy="919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10"/>
            <p:cNvSpPr>
              <a:spLocks/>
            </p:cNvSpPr>
            <p:nvPr userDrawn="1"/>
          </p:nvSpPr>
          <p:spPr bwMode="auto">
            <a:xfrm>
              <a:off x="1184275" y="576263"/>
              <a:ext cx="485775" cy="711200"/>
            </a:xfrm>
            <a:custGeom>
              <a:avLst/>
              <a:gdLst>
                <a:gd name="T0" fmla="*/ 0 w 173"/>
                <a:gd name="T1" fmla="*/ 6 h 252"/>
                <a:gd name="T2" fmla="*/ 47 w 173"/>
                <a:gd name="T3" fmla="*/ 6 h 252"/>
                <a:gd name="T4" fmla="*/ 47 w 173"/>
                <a:gd name="T5" fmla="*/ 35 h 252"/>
                <a:gd name="T6" fmla="*/ 48 w 173"/>
                <a:gd name="T7" fmla="*/ 35 h 252"/>
                <a:gd name="T8" fmla="*/ 111 w 173"/>
                <a:gd name="T9" fmla="*/ 0 h 252"/>
                <a:gd name="T10" fmla="*/ 173 w 173"/>
                <a:gd name="T11" fmla="*/ 67 h 252"/>
                <a:gd name="T12" fmla="*/ 173 w 173"/>
                <a:gd name="T13" fmla="*/ 252 h 252"/>
                <a:gd name="T14" fmla="*/ 123 w 173"/>
                <a:gd name="T15" fmla="*/ 252 h 252"/>
                <a:gd name="T16" fmla="*/ 123 w 173"/>
                <a:gd name="T17" fmla="*/ 84 h 252"/>
                <a:gd name="T18" fmla="*/ 89 w 173"/>
                <a:gd name="T19" fmla="*/ 39 h 252"/>
                <a:gd name="T20" fmla="*/ 50 w 173"/>
                <a:gd name="T21" fmla="*/ 87 h 252"/>
                <a:gd name="T22" fmla="*/ 50 w 173"/>
                <a:gd name="T23" fmla="*/ 252 h 252"/>
                <a:gd name="T24" fmla="*/ 0 w 173"/>
                <a:gd name="T25" fmla="*/ 252 h 252"/>
                <a:gd name="T26" fmla="*/ 0 w 173"/>
                <a:gd name="T27" fmla="*/ 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52">
                  <a:moveTo>
                    <a:pt x="0" y="6"/>
                  </a:moveTo>
                  <a:cubicBezTo>
                    <a:pt x="47" y="6"/>
                    <a:pt x="47" y="6"/>
                    <a:pt x="47" y="6"/>
                  </a:cubicBezTo>
                  <a:cubicBezTo>
                    <a:pt x="47" y="35"/>
                    <a:pt x="47" y="35"/>
                    <a:pt x="47" y="35"/>
                  </a:cubicBezTo>
                  <a:cubicBezTo>
                    <a:pt x="48" y="35"/>
                    <a:pt x="48" y="35"/>
                    <a:pt x="48" y="35"/>
                  </a:cubicBezTo>
                  <a:cubicBezTo>
                    <a:pt x="61" y="13"/>
                    <a:pt x="84" y="0"/>
                    <a:pt x="111" y="0"/>
                  </a:cubicBezTo>
                  <a:cubicBezTo>
                    <a:pt x="149" y="0"/>
                    <a:pt x="173" y="17"/>
                    <a:pt x="173" y="67"/>
                  </a:cubicBezTo>
                  <a:cubicBezTo>
                    <a:pt x="173" y="252"/>
                    <a:pt x="173" y="252"/>
                    <a:pt x="173" y="252"/>
                  </a:cubicBezTo>
                  <a:cubicBezTo>
                    <a:pt x="123" y="252"/>
                    <a:pt x="123" y="252"/>
                    <a:pt x="123" y="252"/>
                  </a:cubicBezTo>
                  <a:cubicBezTo>
                    <a:pt x="123" y="84"/>
                    <a:pt x="123" y="84"/>
                    <a:pt x="123" y="84"/>
                  </a:cubicBezTo>
                  <a:cubicBezTo>
                    <a:pt x="123" y="52"/>
                    <a:pt x="114" y="39"/>
                    <a:pt x="89" y="39"/>
                  </a:cubicBezTo>
                  <a:cubicBezTo>
                    <a:pt x="69" y="39"/>
                    <a:pt x="50" y="55"/>
                    <a:pt x="50" y="87"/>
                  </a:cubicBezTo>
                  <a:cubicBezTo>
                    <a:pt x="50" y="252"/>
                    <a:pt x="50" y="252"/>
                    <a:pt x="50" y="252"/>
                  </a:cubicBezTo>
                  <a:cubicBezTo>
                    <a:pt x="0" y="252"/>
                    <a:pt x="0" y="252"/>
                    <a:pt x="0" y="252"/>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1"/>
            <p:cNvSpPr>
              <a:spLocks/>
            </p:cNvSpPr>
            <p:nvPr userDrawn="1"/>
          </p:nvSpPr>
          <p:spPr bwMode="auto">
            <a:xfrm>
              <a:off x="1703387" y="357188"/>
              <a:ext cx="347663" cy="930275"/>
            </a:xfrm>
            <a:custGeom>
              <a:avLst/>
              <a:gdLst>
                <a:gd name="T0" fmla="*/ 34 w 124"/>
                <a:gd name="T1" fmla="*/ 121 h 330"/>
                <a:gd name="T2" fmla="*/ 0 w 124"/>
                <a:gd name="T3" fmla="*/ 121 h 330"/>
                <a:gd name="T4" fmla="*/ 0 w 124"/>
                <a:gd name="T5" fmla="*/ 84 h 330"/>
                <a:gd name="T6" fmla="*/ 34 w 124"/>
                <a:gd name="T7" fmla="*/ 84 h 330"/>
                <a:gd name="T8" fmla="*/ 34 w 124"/>
                <a:gd name="T9" fmla="*/ 61 h 330"/>
                <a:gd name="T10" fmla="*/ 97 w 124"/>
                <a:gd name="T11" fmla="*/ 0 h 330"/>
                <a:gd name="T12" fmla="*/ 124 w 124"/>
                <a:gd name="T13" fmla="*/ 1 h 330"/>
                <a:gd name="T14" fmla="*/ 124 w 124"/>
                <a:gd name="T15" fmla="*/ 39 h 330"/>
                <a:gd name="T16" fmla="*/ 110 w 124"/>
                <a:gd name="T17" fmla="*/ 39 h 330"/>
                <a:gd name="T18" fmla="*/ 84 w 124"/>
                <a:gd name="T19" fmla="*/ 63 h 330"/>
                <a:gd name="T20" fmla="*/ 84 w 124"/>
                <a:gd name="T21" fmla="*/ 84 h 330"/>
                <a:gd name="T22" fmla="*/ 124 w 124"/>
                <a:gd name="T23" fmla="*/ 84 h 330"/>
                <a:gd name="T24" fmla="*/ 124 w 124"/>
                <a:gd name="T25" fmla="*/ 121 h 330"/>
                <a:gd name="T26" fmla="*/ 84 w 124"/>
                <a:gd name="T27" fmla="*/ 121 h 330"/>
                <a:gd name="T28" fmla="*/ 84 w 124"/>
                <a:gd name="T29" fmla="*/ 330 h 330"/>
                <a:gd name="T30" fmla="*/ 34 w 124"/>
                <a:gd name="T31" fmla="*/ 330 h 330"/>
                <a:gd name="T32" fmla="*/ 34 w 124"/>
                <a:gd name="T33" fmla="*/ 12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330">
                  <a:moveTo>
                    <a:pt x="34" y="121"/>
                  </a:moveTo>
                  <a:cubicBezTo>
                    <a:pt x="0" y="121"/>
                    <a:pt x="0" y="121"/>
                    <a:pt x="0" y="121"/>
                  </a:cubicBezTo>
                  <a:cubicBezTo>
                    <a:pt x="0" y="84"/>
                    <a:pt x="0" y="84"/>
                    <a:pt x="0" y="84"/>
                  </a:cubicBezTo>
                  <a:cubicBezTo>
                    <a:pt x="34" y="84"/>
                    <a:pt x="34" y="84"/>
                    <a:pt x="34" y="84"/>
                  </a:cubicBezTo>
                  <a:cubicBezTo>
                    <a:pt x="34" y="61"/>
                    <a:pt x="34" y="61"/>
                    <a:pt x="34" y="61"/>
                  </a:cubicBezTo>
                  <a:cubicBezTo>
                    <a:pt x="34" y="15"/>
                    <a:pt x="57" y="0"/>
                    <a:pt x="97" y="0"/>
                  </a:cubicBezTo>
                  <a:cubicBezTo>
                    <a:pt x="108" y="0"/>
                    <a:pt x="117" y="1"/>
                    <a:pt x="124" y="1"/>
                  </a:cubicBezTo>
                  <a:cubicBezTo>
                    <a:pt x="124" y="39"/>
                    <a:pt x="124" y="39"/>
                    <a:pt x="124" y="39"/>
                  </a:cubicBezTo>
                  <a:cubicBezTo>
                    <a:pt x="110" y="39"/>
                    <a:pt x="110" y="39"/>
                    <a:pt x="110" y="39"/>
                  </a:cubicBezTo>
                  <a:cubicBezTo>
                    <a:pt x="92" y="39"/>
                    <a:pt x="84" y="46"/>
                    <a:pt x="84" y="63"/>
                  </a:cubicBezTo>
                  <a:cubicBezTo>
                    <a:pt x="84" y="84"/>
                    <a:pt x="84" y="84"/>
                    <a:pt x="84" y="84"/>
                  </a:cubicBezTo>
                  <a:cubicBezTo>
                    <a:pt x="124" y="84"/>
                    <a:pt x="124" y="84"/>
                    <a:pt x="124" y="84"/>
                  </a:cubicBezTo>
                  <a:cubicBezTo>
                    <a:pt x="124" y="121"/>
                    <a:pt x="124" y="121"/>
                    <a:pt x="124" y="121"/>
                  </a:cubicBezTo>
                  <a:cubicBezTo>
                    <a:pt x="84" y="121"/>
                    <a:pt x="84" y="121"/>
                    <a:pt x="84" y="121"/>
                  </a:cubicBezTo>
                  <a:cubicBezTo>
                    <a:pt x="84" y="330"/>
                    <a:pt x="84" y="330"/>
                    <a:pt x="84" y="330"/>
                  </a:cubicBezTo>
                  <a:cubicBezTo>
                    <a:pt x="34" y="330"/>
                    <a:pt x="34" y="330"/>
                    <a:pt x="34" y="330"/>
                  </a:cubicBezTo>
                  <a:lnTo>
                    <a:pt x="34"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12"/>
            <p:cNvSpPr>
              <a:spLocks noEditPoints="1"/>
            </p:cNvSpPr>
            <p:nvPr userDrawn="1"/>
          </p:nvSpPr>
          <p:spPr bwMode="auto">
            <a:xfrm>
              <a:off x="2043112" y="576263"/>
              <a:ext cx="512763" cy="730250"/>
            </a:xfrm>
            <a:custGeom>
              <a:avLst/>
              <a:gdLst>
                <a:gd name="T0" fmla="*/ 91 w 183"/>
                <a:gd name="T1" fmla="*/ 222 h 259"/>
                <a:gd name="T2" fmla="*/ 134 w 183"/>
                <a:gd name="T3" fmla="*/ 129 h 259"/>
                <a:gd name="T4" fmla="*/ 91 w 183"/>
                <a:gd name="T5" fmla="*/ 36 h 259"/>
                <a:gd name="T6" fmla="*/ 49 w 183"/>
                <a:gd name="T7" fmla="*/ 129 h 259"/>
                <a:gd name="T8" fmla="*/ 91 w 183"/>
                <a:gd name="T9" fmla="*/ 222 h 259"/>
                <a:gd name="T10" fmla="*/ 91 w 183"/>
                <a:gd name="T11" fmla="*/ 0 h 259"/>
                <a:gd name="T12" fmla="*/ 183 w 183"/>
                <a:gd name="T13" fmla="*/ 129 h 259"/>
                <a:gd name="T14" fmla="*/ 91 w 183"/>
                <a:gd name="T15" fmla="*/ 259 h 259"/>
                <a:gd name="T16" fmla="*/ 0 w 183"/>
                <a:gd name="T17" fmla="*/ 129 h 259"/>
                <a:gd name="T18" fmla="*/ 91 w 183"/>
                <a:gd name="T1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259">
                  <a:moveTo>
                    <a:pt x="91" y="222"/>
                  </a:moveTo>
                  <a:cubicBezTo>
                    <a:pt x="128" y="222"/>
                    <a:pt x="134" y="192"/>
                    <a:pt x="134" y="129"/>
                  </a:cubicBezTo>
                  <a:cubicBezTo>
                    <a:pt x="134" y="75"/>
                    <a:pt x="128" y="36"/>
                    <a:pt x="91" y="36"/>
                  </a:cubicBezTo>
                  <a:cubicBezTo>
                    <a:pt x="56" y="36"/>
                    <a:pt x="49" y="75"/>
                    <a:pt x="49" y="129"/>
                  </a:cubicBezTo>
                  <a:cubicBezTo>
                    <a:pt x="49" y="192"/>
                    <a:pt x="56" y="222"/>
                    <a:pt x="91" y="222"/>
                  </a:cubicBezTo>
                  <a:moveTo>
                    <a:pt x="91" y="0"/>
                  </a:moveTo>
                  <a:cubicBezTo>
                    <a:pt x="163" y="0"/>
                    <a:pt x="183" y="53"/>
                    <a:pt x="183" y="129"/>
                  </a:cubicBezTo>
                  <a:cubicBezTo>
                    <a:pt x="183" y="206"/>
                    <a:pt x="160" y="259"/>
                    <a:pt x="91" y="259"/>
                  </a:cubicBezTo>
                  <a:cubicBezTo>
                    <a:pt x="23" y="259"/>
                    <a:pt x="0" y="206"/>
                    <a:pt x="0" y="129"/>
                  </a:cubicBezTo>
                  <a:cubicBezTo>
                    <a:pt x="0" y="53"/>
                    <a:pt x="20"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13"/>
            <p:cNvSpPr>
              <a:spLocks/>
            </p:cNvSpPr>
            <p:nvPr userDrawn="1"/>
          </p:nvSpPr>
          <p:spPr bwMode="auto">
            <a:xfrm>
              <a:off x="3094038" y="573088"/>
              <a:ext cx="492125" cy="733425"/>
            </a:xfrm>
            <a:custGeom>
              <a:avLst/>
              <a:gdLst>
                <a:gd name="T0" fmla="*/ 175 w 176"/>
                <a:gd name="T1" fmla="*/ 164 h 260"/>
                <a:gd name="T2" fmla="*/ 91 w 176"/>
                <a:gd name="T3" fmla="*/ 260 h 260"/>
                <a:gd name="T4" fmla="*/ 0 w 176"/>
                <a:gd name="T5" fmla="*/ 130 h 260"/>
                <a:gd name="T6" fmla="*/ 91 w 176"/>
                <a:gd name="T7" fmla="*/ 1 h 260"/>
                <a:gd name="T8" fmla="*/ 176 w 176"/>
                <a:gd name="T9" fmla="*/ 89 h 260"/>
                <a:gd name="T10" fmla="*/ 126 w 176"/>
                <a:gd name="T11" fmla="*/ 89 h 260"/>
                <a:gd name="T12" fmla="*/ 91 w 176"/>
                <a:gd name="T13" fmla="*/ 37 h 260"/>
                <a:gd name="T14" fmla="*/ 49 w 176"/>
                <a:gd name="T15" fmla="*/ 130 h 260"/>
                <a:gd name="T16" fmla="*/ 91 w 176"/>
                <a:gd name="T17" fmla="*/ 223 h 260"/>
                <a:gd name="T18" fmla="*/ 129 w 176"/>
                <a:gd name="T19" fmla="*/ 164 h 260"/>
                <a:gd name="T20" fmla="*/ 175 w 176"/>
                <a:gd name="T21" fmla="*/ 16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260">
                  <a:moveTo>
                    <a:pt x="175" y="164"/>
                  </a:moveTo>
                  <a:cubicBezTo>
                    <a:pt x="172" y="223"/>
                    <a:pt x="152" y="260"/>
                    <a:pt x="91" y="260"/>
                  </a:cubicBezTo>
                  <a:cubicBezTo>
                    <a:pt x="20" y="260"/>
                    <a:pt x="0" y="207"/>
                    <a:pt x="0" y="130"/>
                  </a:cubicBezTo>
                  <a:cubicBezTo>
                    <a:pt x="0" y="54"/>
                    <a:pt x="20" y="1"/>
                    <a:pt x="91" y="1"/>
                  </a:cubicBezTo>
                  <a:cubicBezTo>
                    <a:pt x="165" y="0"/>
                    <a:pt x="176" y="59"/>
                    <a:pt x="176" y="89"/>
                  </a:cubicBezTo>
                  <a:cubicBezTo>
                    <a:pt x="126" y="89"/>
                    <a:pt x="126" y="89"/>
                    <a:pt x="126" y="89"/>
                  </a:cubicBezTo>
                  <a:cubicBezTo>
                    <a:pt x="126" y="66"/>
                    <a:pt x="120" y="37"/>
                    <a:pt x="91" y="37"/>
                  </a:cubicBezTo>
                  <a:cubicBezTo>
                    <a:pt x="56" y="37"/>
                    <a:pt x="49" y="76"/>
                    <a:pt x="49" y="130"/>
                  </a:cubicBezTo>
                  <a:cubicBezTo>
                    <a:pt x="49" y="185"/>
                    <a:pt x="56" y="223"/>
                    <a:pt x="91" y="223"/>
                  </a:cubicBezTo>
                  <a:cubicBezTo>
                    <a:pt x="119" y="224"/>
                    <a:pt x="129" y="201"/>
                    <a:pt x="129" y="164"/>
                  </a:cubicBezTo>
                  <a:lnTo>
                    <a:pt x="175"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4"/>
            <p:cNvSpPr>
              <a:spLocks/>
            </p:cNvSpPr>
            <p:nvPr userDrawn="1"/>
          </p:nvSpPr>
          <p:spPr bwMode="auto">
            <a:xfrm>
              <a:off x="3636963" y="368300"/>
              <a:ext cx="482600" cy="919163"/>
            </a:xfrm>
            <a:custGeom>
              <a:avLst/>
              <a:gdLst>
                <a:gd name="T0" fmla="*/ 0 w 172"/>
                <a:gd name="T1" fmla="*/ 0 h 326"/>
                <a:gd name="T2" fmla="*/ 49 w 172"/>
                <a:gd name="T3" fmla="*/ 0 h 326"/>
                <a:gd name="T4" fmla="*/ 49 w 172"/>
                <a:gd name="T5" fmla="*/ 107 h 326"/>
                <a:gd name="T6" fmla="*/ 51 w 172"/>
                <a:gd name="T7" fmla="*/ 108 h 326"/>
                <a:gd name="T8" fmla="*/ 111 w 172"/>
                <a:gd name="T9" fmla="*/ 74 h 326"/>
                <a:gd name="T10" fmla="*/ 172 w 172"/>
                <a:gd name="T11" fmla="*/ 141 h 326"/>
                <a:gd name="T12" fmla="*/ 172 w 172"/>
                <a:gd name="T13" fmla="*/ 326 h 326"/>
                <a:gd name="T14" fmla="*/ 123 w 172"/>
                <a:gd name="T15" fmla="*/ 326 h 326"/>
                <a:gd name="T16" fmla="*/ 123 w 172"/>
                <a:gd name="T17" fmla="*/ 158 h 326"/>
                <a:gd name="T18" fmla="*/ 89 w 172"/>
                <a:gd name="T19" fmla="*/ 113 h 326"/>
                <a:gd name="T20" fmla="*/ 49 w 172"/>
                <a:gd name="T21" fmla="*/ 161 h 326"/>
                <a:gd name="T22" fmla="*/ 49 w 172"/>
                <a:gd name="T23" fmla="*/ 326 h 326"/>
                <a:gd name="T24" fmla="*/ 0 w 172"/>
                <a:gd name="T25" fmla="*/ 326 h 326"/>
                <a:gd name="T26" fmla="*/ 0 w 172"/>
                <a:gd name="T27"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326">
                  <a:moveTo>
                    <a:pt x="0" y="0"/>
                  </a:moveTo>
                  <a:cubicBezTo>
                    <a:pt x="49" y="0"/>
                    <a:pt x="49" y="0"/>
                    <a:pt x="49" y="0"/>
                  </a:cubicBezTo>
                  <a:cubicBezTo>
                    <a:pt x="49" y="107"/>
                    <a:pt x="49" y="107"/>
                    <a:pt x="49" y="107"/>
                  </a:cubicBezTo>
                  <a:cubicBezTo>
                    <a:pt x="51" y="108"/>
                    <a:pt x="51" y="108"/>
                    <a:pt x="51" y="108"/>
                  </a:cubicBezTo>
                  <a:cubicBezTo>
                    <a:pt x="64" y="87"/>
                    <a:pt x="86" y="74"/>
                    <a:pt x="111" y="74"/>
                  </a:cubicBezTo>
                  <a:cubicBezTo>
                    <a:pt x="149" y="74"/>
                    <a:pt x="172" y="91"/>
                    <a:pt x="172" y="141"/>
                  </a:cubicBezTo>
                  <a:cubicBezTo>
                    <a:pt x="172" y="326"/>
                    <a:pt x="172" y="326"/>
                    <a:pt x="172" y="326"/>
                  </a:cubicBezTo>
                  <a:cubicBezTo>
                    <a:pt x="123" y="326"/>
                    <a:pt x="123" y="326"/>
                    <a:pt x="123" y="326"/>
                  </a:cubicBezTo>
                  <a:cubicBezTo>
                    <a:pt x="123" y="158"/>
                    <a:pt x="123" y="158"/>
                    <a:pt x="123" y="158"/>
                  </a:cubicBezTo>
                  <a:cubicBezTo>
                    <a:pt x="123" y="126"/>
                    <a:pt x="113" y="113"/>
                    <a:pt x="89" y="113"/>
                  </a:cubicBezTo>
                  <a:cubicBezTo>
                    <a:pt x="68" y="113"/>
                    <a:pt x="49" y="129"/>
                    <a:pt x="49" y="161"/>
                  </a:cubicBezTo>
                  <a:cubicBezTo>
                    <a:pt x="49" y="326"/>
                    <a:pt x="49" y="326"/>
                    <a:pt x="49" y="326"/>
                  </a:cubicBezTo>
                  <a:cubicBezTo>
                    <a:pt x="0" y="326"/>
                    <a:pt x="0" y="326"/>
                    <a:pt x="0" y="32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5"/>
            <p:cNvSpPr>
              <a:spLocks noEditPoints="1"/>
            </p:cNvSpPr>
            <p:nvPr userDrawn="1"/>
          </p:nvSpPr>
          <p:spPr bwMode="auto">
            <a:xfrm>
              <a:off x="4179888" y="576263"/>
              <a:ext cx="538163" cy="730250"/>
            </a:xfrm>
            <a:custGeom>
              <a:avLst/>
              <a:gdLst>
                <a:gd name="T0" fmla="*/ 125 w 192"/>
                <a:gd name="T1" fmla="*/ 122 h 259"/>
                <a:gd name="T2" fmla="*/ 70 w 192"/>
                <a:gd name="T3" fmla="*/ 145 h 259"/>
                <a:gd name="T4" fmla="*/ 50 w 192"/>
                <a:gd name="T5" fmla="*/ 185 h 259"/>
                <a:gd name="T6" fmla="*/ 80 w 192"/>
                <a:gd name="T7" fmla="*/ 222 h 259"/>
                <a:gd name="T8" fmla="*/ 125 w 192"/>
                <a:gd name="T9" fmla="*/ 164 h 259"/>
                <a:gd name="T10" fmla="*/ 125 w 192"/>
                <a:gd name="T11" fmla="*/ 122 h 259"/>
                <a:gd name="T12" fmla="*/ 171 w 192"/>
                <a:gd name="T13" fmla="*/ 201 h 259"/>
                <a:gd name="T14" fmla="*/ 184 w 192"/>
                <a:gd name="T15" fmla="*/ 219 h 259"/>
                <a:gd name="T16" fmla="*/ 192 w 192"/>
                <a:gd name="T17" fmla="*/ 217 h 259"/>
                <a:gd name="T18" fmla="*/ 192 w 192"/>
                <a:gd name="T19" fmla="*/ 249 h 259"/>
                <a:gd name="T20" fmla="*/ 168 w 192"/>
                <a:gd name="T21" fmla="*/ 255 h 259"/>
                <a:gd name="T22" fmla="*/ 127 w 192"/>
                <a:gd name="T23" fmla="*/ 223 h 259"/>
                <a:gd name="T24" fmla="*/ 126 w 192"/>
                <a:gd name="T25" fmla="*/ 223 h 259"/>
                <a:gd name="T26" fmla="*/ 64 w 192"/>
                <a:gd name="T27" fmla="*/ 259 h 259"/>
                <a:gd name="T28" fmla="*/ 0 w 192"/>
                <a:gd name="T29" fmla="*/ 190 h 259"/>
                <a:gd name="T30" fmla="*/ 57 w 192"/>
                <a:gd name="T31" fmla="*/ 112 h 259"/>
                <a:gd name="T32" fmla="*/ 96 w 192"/>
                <a:gd name="T33" fmla="*/ 102 h 259"/>
                <a:gd name="T34" fmla="*/ 125 w 192"/>
                <a:gd name="T35" fmla="*/ 70 h 259"/>
                <a:gd name="T36" fmla="*/ 91 w 192"/>
                <a:gd name="T37" fmla="*/ 34 h 259"/>
                <a:gd name="T38" fmla="*/ 53 w 192"/>
                <a:gd name="T39" fmla="*/ 81 h 259"/>
                <a:gd name="T40" fmla="*/ 7 w 192"/>
                <a:gd name="T41" fmla="*/ 81 h 259"/>
                <a:gd name="T42" fmla="*/ 93 w 192"/>
                <a:gd name="T43" fmla="*/ 0 h 259"/>
                <a:gd name="T44" fmla="*/ 171 w 192"/>
                <a:gd name="T45" fmla="*/ 60 h 259"/>
                <a:gd name="T46" fmla="*/ 171 w 192"/>
                <a:gd name="T47" fmla="*/ 20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259">
                  <a:moveTo>
                    <a:pt x="125" y="122"/>
                  </a:moveTo>
                  <a:cubicBezTo>
                    <a:pt x="112" y="133"/>
                    <a:pt x="84" y="139"/>
                    <a:pt x="70" y="145"/>
                  </a:cubicBezTo>
                  <a:cubicBezTo>
                    <a:pt x="56" y="152"/>
                    <a:pt x="50" y="167"/>
                    <a:pt x="50" y="185"/>
                  </a:cubicBezTo>
                  <a:cubicBezTo>
                    <a:pt x="50" y="206"/>
                    <a:pt x="60" y="222"/>
                    <a:pt x="80" y="222"/>
                  </a:cubicBezTo>
                  <a:cubicBezTo>
                    <a:pt x="110" y="222"/>
                    <a:pt x="125" y="200"/>
                    <a:pt x="125" y="164"/>
                  </a:cubicBezTo>
                  <a:lnTo>
                    <a:pt x="125" y="122"/>
                  </a:lnTo>
                  <a:close/>
                  <a:moveTo>
                    <a:pt x="171" y="201"/>
                  </a:moveTo>
                  <a:cubicBezTo>
                    <a:pt x="171" y="210"/>
                    <a:pt x="177" y="219"/>
                    <a:pt x="184" y="219"/>
                  </a:cubicBezTo>
                  <a:cubicBezTo>
                    <a:pt x="187" y="219"/>
                    <a:pt x="191" y="218"/>
                    <a:pt x="192" y="217"/>
                  </a:cubicBezTo>
                  <a:cubicBezTo>
                    <a:pt x="192" y="249"/>
                    <a:pt x="192" y="249"/>
                    <a:pt x="192" y="249"/>
                  </a:cubicBezTo>
                  <a:cubicBezTo>
                    <a:pt x="186" y="252"/>
                    <a:pt x="178" y="255"/>
                    <a:pt x="168" y="255"/>
                  </a:cubicBezTo>
                  <a:cubicBezTo>
                    <a:pt x="146" y="255"/>
                    <a:pt x="128" y="246"/>
                    <a:pt x="127" y="223"/>
                  </a:cubicBezTo>
                  <a:cubicBezTo>
                    <a:pt x="126" y="223"/>
                    <a:pt x="126" y="223"/>
                    <a:pt x="126" y="223"/>
                  </a:cubicBezTo>
                  <a:cubicBezTo>
                    <a:pt x="112" y="247"/>
                    <a:pt x="93" y="259"/>
                    <a:pt x="64" y="259"/>
                  </a:cubicBezTo>
                  <a:cubicBezTo>
                    <a:pt x="25" y="259"/>
                    <a:pt x="0" y="237"/>
                    <a:pt x="0" y="190"/>
                  </a:cubicBezTo>
                  <a:cubicBezTo>
                    <a:pt x="0" y="135"/>
                    <a:pt x="24" y="123"/>
                    <a:pt x="57" y="112"/>
                  </a:cubicBezTo>
                  <a:cubicBezTo>
                    <a:pt x="96" y="102"/>
                    <a:pt x="96" y="102"/>
                    <a:pt x="96" y="102"/>
                  </a:cubicBezTo>
                  <a:cubicBezTo>
                    <a:pt x="114" y="97"/>
                    <a:pt x="125" y="92"/>
                    <a:pt x="125" y="70"/>
                  </a:cubicBezTo>
                  <a:cubicBezTo>
                    <a:pt x="125" y="48"/>
                    <a:pt x="117" y="34"/>
                    <a:pt x="91" y="34"/>
                  </a:cubicBezTo>
                  <a:cubicBezTo>
                    <a:pt x="58" y="34"/>
                    <a:pt x="53" y="57"/>
                    <a:pt x="53" y="81"/>
                  </a:cubicBezTo>
                  <a:cubicBezTo>
                    <a:pt x="7" y="81"/>
                    <a:pt x="7" y="81"/>
                    <a:pt x="7" y="81"/>
                  </a:cubicBezTo>
                  <a:cubicBezTo>
                    <a:pt x="7" y="29"/>
                    <a:pt x="28" y="0"/>
                    <a:pt x="93" y="0"/>
                  </a:cubicBezTo>
                  <a:cubicBezTo>
                    <a:pt x="137" y="0"/>
                    <a:pt x="171" y="17"/>
                    <a:pt x="171" y="60"/>
                  </a:cubicBezTo>
                  <a:lnTo>
                    <a:pt x="171"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6"/>
            <p:cNvSpPr>
              <a:spLocks/>
            </p:cNvSpPr>
            <p:nvPr userDrawn="1"/>
          </p:nvSpPr>
          <p:spPr bwMode="auto">
            <a:xfrm>
              <a:off x="4757738" y="576263"/>
              <a:ext cx="482600" cy="711200"/>
            </a:xfrm>
            <a:custGeom>
              <a:avLst/>
              <a:gdLst>
                <a:gd name="T0" fmla="*/ 0 w 172"/>
                <a:gd name="T1" fmla="*/ 6 h 252"/>
                <a:gd name="T2" fmla="*/ 46 w 172"/>
                <a:gd name="T3" fmla="*/ 6 h 252"/>
                <a:gd name="T4" fmla="*/ 46 w 172"/>
                <a:gd name="T5" fmla="*/ 35 h 252"/>
                <a:gd name="T6" fmla="*/ 48 w 172"/>
                <a:gd name="T7" fmla="*/ 35 h 252"/>
                <a:gd name="T8" fmla="*/ 111 w 172"/>
                <a:gd name="T9" fmla="*/ 0 h 252"/>
                <a:gd name="T10" fmla="*/ 172 w 172"/>
                <a:gd name="T11" fmla="*/ 67 h 252"/>
                <a:gd name="T12" fmla="*/ 172 w 172"/>
                <a:gd name="T13" fmla="*/ 252 h 252"/>
                <a:gd name="T14" fmla="*/ 123 w 172"/>
                <a:gd name="T15" fmla="*/ 252 h 252"/>
                <a:gd name="T16" fmla="*/ 123 w 172"/>
                <a:gd name="T17" fmla="*/ 84 h 252"/>
                <a:gd name="T18" fmla="*/ 88 w 172"/>
                <a:gd name="T19" fmla="*/ 39 h 252"/>
                <a:gd name="T20" fmla="*/ 49 w 172"/>
                <a:gd name="T21" fmla="*/ 87 h 252"/>
                <a:gd name="T22" fmla="*/ 49 w 172"/>
                <a:gd name="T23" fmla="*/ 252 h 252"/>
                <a:gd name="T24" fmla="*/ 0 w 172"/>
                <a:gd name="T25" fmla="*/ 252 h 252"/>
                <a:gd name="T26" fmla="*/ 0 w 172"/>
                <a:gd name="T27" fmla="*/ 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252">
                  <a:moveTo>
                    <a:pt x="0" y="6"/>
                  </a:moveTo>
                  <a:cubicBezTo>
                    <a:pt x="46" y="6"/>
                    <a:pt x="46" y="6"/>
                    <a:pt x="46" y="6"/>
                  </a:cubicBezTo>
                  <a:cubicBezTo>
                    <a:pt x="46" y="35"/>
                    <a:pt x="46" y="35"/>
                    <a:pt x="46" y="35"/>
                  </a:cubicBezTo>
                  <a:cubicBezTo>
                    <a:pt x="48" y="35"/>
                    <a:pt x="48" y="35"/>
                    <a:pt x="48" y="35"/>
                  </a:cubicBezTo>
                  <a:cubicBezTo>
                    <a:pt x="60" y="13"/>
                    <a:pt x="83" y="0"/>
                    <a:pt x="111" y="0"/>
                  </a:cubicBezTo>
                  <a:cubicBezTo>
                    <a:pt x="148" y="0"/>
                    <a:pt x="172" y="17"/>
                    <a:pt x="172" y="67"/>
                  </a:cubicBezTo>
                  <a:cubicBezTo>
                    <a:pt x="172" y="252"/>
                    <a:pt x="172" y="252"/>
                    <a:pt x="172" y="252"/>
                  </a:cubicBezTo>
                  <a:cubicBezTo>
                    <a:pt x="123" y="252"/>
                    <a:pt x="123" y="252"/>
                    <a:pt x="123" y="252"/>
                  </a:cubicBezTo>
                  <a:cubicBezTo>
                    <a:pt x="123" y="84"/>
                    <a:pt x="123" y="84"/>
                    <a:pt x="123" y="84"/>
                  </a:cubicBezTo>
                  <a:cubicBezTo>
                    <a:pt x="123" y="52"/>
                    <a:pt x="113" y="39"/>
                    <a:pt x="88" y="39"/>
                  </a:cubicBezTo>
                  <a:cubicBezTo>
                    <a:pt x="68" y="39"/>
                    <a:pt x="49" y="55"/>
                    <a:pt x="49" y="87"/>
                  </a:cubicBezTo>
                  <a:cubicBezTo>
                    <a:pt x="49" y="252"/>
                    <a:pt x="49" y="252"/>
                    <a:pt x="49" y="252"/>
                  </a:cubicBezTo>
                  <a:cubicBezTo>
                    <a:pt x="0" y="252"/>
                    <a:pt x="0" y="252"/>
                    <a:pt x="0" y="252"/>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17"/>
            <p:cNvSpPr>
              <a:spLocks noEditPoints="1"/>
            </p:cNvSpPr>
            <p:nvPr userDrawn="1"/>
          </p:nvSpPr>
          <p:spPr bwMode="auto">
            <a:xfrm>
              <a:off x="5318125" y="576263"/>
              <a:ext cx="504825" cy="950913"/>
            </a:xfrm>
            <a:custGeom>
              <a:avLst/>
              <a:gdLst>
                <a:gd name="T0" fmla="*/ 88 w 180"/>
                <a:gd name="T1" fmla="*/ 211 h 337"/>
                <a:gd name="T2" fmla="*/ 131 w 180"/>
                <a:gd name="T3" fmla="*/ 124 h 337"/>
                <a:gd name="T4" fmla="*/ 91 w 180"/>
                <a:gd name="T5" fmla="*/ 39 h 337"/>
                <a:gd name="T6" fmla="*/ 50 w 180"/>
                <a:gd name="T7" fmla="*/ 122 h 337"/>
                <a:gd name="T8" fmla="*/ 88 w 180"/>
                <a:gd name="T9" fmla="*/ 211 h 337"/>
                <a:gd name="T10" fmla="*/ 53 w 180"/>
                <a:gd name="T11" fmla="*/ 273 h 337"/>
                <a:gd name="T12" fmla="*/ 89 w 180"/>
                <a:gd name="T13" fmla="*/ 303 h 337"/>
                <a:gd name="T14" fmla="*/ 131 w 180"/>
                <a:gd name="T15" fmla="*/ 257 h 337"/>
                <a:gd name="T16" fmla="*/ 131 w 180"/>
                <a:gd name="T17" fmla="*/ 217 h 337"/>
                <a:gd name="T18" fmla="*/ 130 w 180"/>
                <a:gd name="T19" fmla="*/ 217 h 337"/>
                <a:gd name="T20" fmla="*/ 74 w 180"/>
                <a:gd name="T21" fmla="*/ 251 h 337"/>
                <a:gd name="T22" fmla="*/ 0 w 180"/>
                <a:gd name="T23" fmla="*/ 127 h 337"/>
                <a:gd name="T24" fmla="*/ 78 w 180"/>
                <a:gd name="T25" fmla="*/ 0 h 337"/>
                <a:gd name="T26" fmla="*/ 132 w 180"/>
                <a:gd name="T27" fmla="*/ 36 h 337"/>
                <a:gd name="T28" fmla="*/ 133 w 180"/>
                <a:gd name="T29" fmla="*/ 36 h 337"/>
                <a:gd name="T30" fmla="*/ 133 w 180"/>
                <a:gd name="T31" fmla="*/ 6 h 337"/>
                <a:gd name="T32" fmla="*/ 180 w 180"/>
                <a:gd name="T33" fmla="*/ 6 h 337"/>
                <a:gd name="T34" fmla="*/ 180 w 180"/>
                <a:gd name="T35" fmla="*/ 241 h 337"/>
                <a:gd name="T36" fmla="*/ 88 w 180"/>
                <a:gd name="T37" fmla="*/ 337 h 337"/>
                <a:gd name="T38" fmla="*/ 7 w 180"/>
                <a:gd name="T39" fmla="*/ 273 h 337"/>
                <a:gd name="T40" fmla="*/ 53 w 180"/>
                <a:gd name="T41" fmla="*/ 27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337">
                  <a:moveTo>
                    <a:pt x="88" y="211"/>
                  </a:moveTo>
                  <a:cubicBezTo>
                    <a:pt x="126" y="211"/>
                    <a:pt x="131" y="163"/>
                    <a:pt x="131" y="124"/>
                  </a:cubicBezTo>
                  <a:cubicBezTo>
                    <a:pt x="131" y="84"/>
                    <a:pt x="126" y="39"/>
                    <a:pt x="91" y="39"/>
                  </a:cubicBezTo>
                  <a:cubicBezTo>
                    <a:pt x="55" y="39"/>
                    <a:pt x="50" y="76"/>
                    <a:pt x="50" y="122"/>
                  </a:cubicBezTo>
                  <a:cubicBezTo>
                    <a:pt x="50" y="164"/>
                    <a:pt x="51" y="211"/>
                    <a:pt x="88" y="211"/>
                  </a:cubicBezTo>
                  <a:moveTo>
                    <a:pt x="53" y="273"/>
                  </a:moveTo>
                  <a:cubicBezTo>
                    <a:pt x="53" y="289"/>
                    <a:pt x="67" y="303"/>
                    <a:pt x="89" y="303"/>
                  </a:cubicBezTo>
                  <a:cubicBezTo>
                    <a:pt x="115" y="303"/>
                    <a:pt x="131" y="285"/>
                    <a:pt x="131" y="257"/>
                  </a:cubicBezTo>
                  <a:cubicBezTo>
                    <a:pt x="131" y="217"/>
                    <a:pt x="131" y="217"/>
                    <a:pt x="131" y="217"/>
                  </a:cubicBezTo>
                  <a:cubicBezTo>
                    <a:pt x="130" y="217"/>
                    <a:pt x="130" y="217"/>
                    <a:pt x="130" y="217"/>
                  </a:cubicBezTo>
                  <a:cubicBezTo>
                    <a:pt x="120" y="238"/>
                    <a:pt x="98" y="251"/>
                    <a:pt x="74" y="251"/>
                  </a:cubicBezTo>
                  <a:cubicBezTo>
                    <a:pt x="16" y="251"/>
                    <a:pt x="0" y="194"/>
                    <a:pt x="0" y="127"/>
                  </a:cubicBezTo>
                  <a:cubicBezTo>
                    <a:pt x="0" y="73"/>
                    <a:pt x="8" y="0"/>
                    <a:pt x="78" y="0"/>
                  </a:cubicBezTo>
                  <a:cubicBezTo>
                    <a:pt x="107" y="0"/>
                    <a:pt x="128" y="19"/>
                    <a:pt x="132" y="36"/>
                  </a:cubicBezTo>
                  <a:cubicBezTo>
                    <a:pt x="133" y="36"/>
                    <a:pt x="133" y="36"/>
                    <a:pt x="133" y="36"/>
                  </a:cubicBezTo>
                  <a:cubicBezTo>
                    <a:pt x="133" y="6"/>
                    <a:pt x="133" y="6"/>
                    <a:pt x="133" y="6"/>
                  </a:cubicBezTo>
                  <a:cubicBezTo>
                    <a:pt x="180" y="6"/>
                    <a:pt x="180" y="6"/>
                    <a:pt x="180" y="6"/>
                  </a:cubicBezTo>
                  <a:cubicBezTo>
                    <a:pt x="180" y="241"/>
                    <a:pt x="180" y="241"/>
                    <a:pt x="180" y="241"/>
                  </a:cubicBezTo>
                  <a:cubicBezTo>
                    <a:pt x="180" y="300"/>
                    <a:pt x="154" y="337"/>
                    <a:pt x="88" y="337"/>
                  </a:cubicBezTo>
                  <a:cubicBezTo>
                    <a:pt x="15" y="337"/>
                    <a:pt x="7" y="294"/>
                    <a:pt x="7" y="273"/>
                  </a:cubicBezTo>
                  <a:lnTo>
                    <a:pt x="53"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18"/>
            <p:cNvSpPr>
              <a:spLocks noEditPoints="1"/>
            </p:cNvSpPr>
            <p:nvPr userDrawn="1"/>
          </p:nvSpPr>
          <p:spPr bwMode="auto">
            <a:xfrm>
              <a:off x="5881688" y="576263"/>
              <a:ext cx="498475" cy="730250"/>
            </a:xfrm>
            <a:custGeom>
              <a:avLst/>
              <a:gdLst>
                <a:gd name="T0" fmla="*/ 129 w 178"/>
                <a:gd name="T1" fmla="*/ 102 h 259"/>
                <a:gd name="T2" fmla="*/ 129 w 178"/>
                <a:gd name="T3" fmla="*/ 89 h 259"/>
                <a:gd name="T4" fmla="*/ 91 w 178"/>
                <a:gd name="T5" fmla="*/ 34 h 259"/>
                <a:gd name="T6" fmla="*/ 49 w 178"/>
                <a:gd name="T7" fmla="*/ 97 h 259"/>
                <a:gd name="T8" fmla="*/ 49 w 178"/>
                <a:gd name="T9" fmla="*/ 102 h 259"/>
                <a:gd name="T10" fmla="*/ 129 w 178"/>
                <a:gd name="T11" fmla="*/ 102 h 259"/>
                <a:gd name="T12" fmla="*/ 49 w 178"/>
                <a:gd name="T13" fmla="*/ 136 h 259"/>
                <a:gd name="T14" fmla="*/ 49 w 178"/>
                <a:gd name="T15" fmla="*/ 150 h 259"/>
                <a:gd name="T16" fmla="*/ 91 w 178"/>
                <a:gd name="T17" fmla="*/ 225 h 259"/>
                <a:gd name="T18" fmla="*/ 130 w 178"/>
                <a:gd name="T19" fmla="*/ 170 h 259"/>
                <a:gd name="T20" fmla="*/ 177 w 178"/>
                <a:gd name="T21" fmla="*/ 170 h 259"/>
                <a:gd name="T22" fmla="*/ 90 w 178"/>
                <a:gd name="T23" fmla="*/ 259 h 259"/>
                <a:gd name="T24" fmla="*/ 0 w 178"/>
                <a:gd name="T25" fmla="*/ 133 h 259"/>
                <a:gd name="T26" fmla="*/ 91 w 178"/>
                <a:gd name="T27" fmla="*/ 0 h 259"/>
                <a:gd name="T28" fmla="*/ 178 w 178"/>
                <a:gd name="T29" fmla="*/ 110 h 259"/>
                <a:gd name="T30" fmla="*/ 178 w 178"/>
                <a:gd name="T31" fmla="*/ 136 h 259"/>
                <a:gd name="T32" fmla="*/ 49 w 178"/>
                <a:gd name="T33" fmla="*/ 13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259">
                  <a:moveTo>
                    <a:pt x="129" y="102"/>
                  </a:moveTo>
                  <a:cubicBezTo>
                    <a:pt x="129" y="89"/>
                    <a:pt x="129" y="89"/>
                    <a:pt x="129" y="89"/>
                  </a:cubicBezTo>
                  <a:cubicBezTo>
                    <a:pt x="129" y="58"/>
                    <a:pt x="119" y="34"/>
                    <a:pt x="91" y="34"/>
                  </a:cubicBezTo>
                  <a:cubicBezTo>
                    <a:pt x="59" y="34"/>
                    <a:pt x="49" y="65"/>
                    <a:pt x="49" y="97"/>
                  </a:cubicBezTo>
                  <a:cubicBezTo>
                    <a:pt x="49" y="102"/>
                    <a:pt x="49" y="102"/>
                    <a:pt x="49" y="102"/>
                  </a:cubicBezTo>
                  <a:lnTo>
                    <a:pt x="129" y="102"/>
                  </a:lnTo>
                  <a:close/>
                  <a:moveTo>
                    <a:pt x="49" y="136"/>
                  </a:moveTo>
                  <a:cubicBezTo>
                    <a:pt x="49" y="150"/>
                    <a:pt x="49" y="150"/>
                    <a:pt x="49" y="150"/>
                  </a:cubicBezTo>
                  <a:cubicBezTo>
                    <a:pt x="49" y="183"/>
                    <a:pt x="54" y="225"/>
                    <a:pt x="91" y="225"/>
                  </a:cubicBezTo>
                  <a:cubicBezTo>
                    <a:pt x="126" y="225"/>
                    <a:pt x="130" y="185"/>
                    <a:pt x="130" y="170"/>
                  </a:cubicBezTo>
                  <a:cubicBezTo>
                    <a:pt x="177" y="170"/>
                    <a:pt x="177" y="170"/>
                    <a:pt x="177" y="170"/>
                  </a:cubicBezTo>
                  <a:cubicBezTo>
                    <a:pt x="177" y="225"/>
                    <a:pt x="144" y="259"/>
                    <a:pt x="90" y="259"/>
                  </a:cubicBezTo>
                  <a:cubicBezTo>
                    <a:pt x="50" y="259"/>
                    <a:pt x="0" y="247"/>
                    <a:pt x="0" y="133"/>
                  </a:cubicBezTo>
                  <a:cubicBezTo>
                    <a:pt x="0" y="68"/>
                    <a:pt x="14" y="0"/>
                    <a:pt x="91" y="0"/>
                  </a:cubicBezTo>
                  <a:cubicBezTo>
                    <a:pt x="160" y="0"/>
                    <a:pt x="178" y="41"/>
                    <a:pt x="178" y="110"/>
                  </a:cubicBezTo>
                  <a:cubicBezTo>
                    <a:pt x="178" y="136"/>
                    <a:pt x="178" y="136"/>
                    <a:pt x="178" y="136"/>
                  </a:cubicBezTo>
                  <a:lnTo>
                    <a:pt x="49"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19"/>
            <p:cNvSpPr>
              <a:spLocks/>
            </p:cNvSpPr>
            <p:nvPr userDrawn="1"/>
          </p:nvSpPr>
          <p:spPr bwMode="auto">
            <a:xfrm>
              <a:off x="-611188" y="474663"/>
              <a:ext cx="515938" cy="806450"/>
            </a:xfrm>
            <a:custGeom>
              <a:avLst/>
              <a:gdLst>
                <a:gd name="T0" fmla="*/ 101 w 184"/>
                <a:gd name="T1" fmla="*/ 286 h 286"/>
                <a:gd name="T2" fmla="*/ 125 w 184"/>
                <a:gd name="T3" fmla="*/ 104 h 286"/>
                <a:gd name="T4" fmla="*/ 53 w 184"/>
                <a:gd name="T5" fmla="*/ 25 h 286"/>
                <a:gd name="T6" fmla="*/ 12 w 184"/>
                <a:gd name="T7" fmla="*/ 152 h 286"/>
                <a:gd name="T8" fmla="*/ 101 w 184"/>
                <a:gd name="T9" fmla="*/ 286 h 286"/>
              </a:gdLst>
              <a:ahLst/>
              <a:cxnLst>
                <a:cxn ang="0">
                  <a:pos x="T0" y="T1"/>
                </a:cxn>
                <a:cxn ang="0">
                  <a:pos x="T2" y="T3"/>
                </a:cxn>
                <a:cxn ang="0">
                  <a:pos x="T4" y="T5"/>
                </a:cxn>
                <a:cxn ang="0">
                  <a:pos x="T6" y="T7"/>
                </a:cxn>
                <a:cxn ang="0">
                  <a:pos x="T8" y="T9"/>
                </a:cxn>
              </a:cxnLst>
              <a:rect l="0" t="0" r="r" b="b"/>
              <a:pathLst>
                <a:path w="184" h="286">
                  <a:moveTo>
                    <a:pt x="101" y="286"/>
                  </a:moveTo>
                  <a:cubicBezTo>
                    <a:pt x="101" y="286"/>
                    <a:pt x="66" y="207"/>
                    <a:pt x="125" y="104"/>
                  </a:cubicBezTo>
                  <a:cubicBezTo>
                    <a:pt x="184" y="0"/>
                    <a:pt x="79" y="4"/>
                    <a:pt x="53" y="25"/>
                  </a:cubicBezTo>
                  <a:cubicBezTo>
                    <a:pt x="23" y="50"/>
                    <a:pt x="0" y="86"/>
                    <a:pt x="12" y="152"/>
                  </a:cubicBezTo>
                  <a:cubicBezTo>
                    <a:pt x="24" y="218"/>
                    <a:pt x="101" y="286"/>
                    <a:pt x="101" y="2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 name="Title 1"/>
          <p:cNvSpPr>
            <a:spLocks noGrp="1"/>
          </p:cNvSpPr>
          <p:nvPr>
            <p:ph type="ctrTitle" hasCustomPrompt="1"/>
          </p:nvPr>
        </p:nvSpPr>
        <p:spPr>
          <a:xfrm>
            <a:off x="524805" y="3199564"/>
            <a:ext cx="4397706" cy="827507"/>
          </a:xfrm>
          <a:solidFill>
            <a:schemeClr val="accent1"/>
          </a:solidFill>
        </p:spPr>
        <p:txBody>
          <a:bodyPr wrap="none" lIns="144000" tIns="108000" rIns="144000" bIns="108000" anchor="ctr">
            <a:spAutoFit/>
          </a:bodyPr>
          <a:lstStyle>
            <a:lvl1pPr algn="l">
              <a:defRPr sz="4400" b="1" cap="all" baseline="0">
                <a:solidFill>
                  <a:schemeClr val="bg1"/>
                </a:solidFill>
              </a:defRPr>
            </a:lvl1pPr>
          </a:lstStyle>
          <a:p>
            <a:r>
              <a:rPr lang="en-US"/>
              <a:t>MASTER TITLE</a:t>
            </a:r>
            <a:endParaRPr lang="en-AU"/>
          </a:p>
        </p:txBody>
      </p:sp>
      <p:sp>
        <p:nvSpPr>
          <p:cNvPr id="3" name="Subtitle 2"/>
          <p:cNvSpPr>
            <a:spLocks noGrp="1"/>
          </p:cNvSpPr>
          <p:nvPr>
            <p:ph type="subTitle" idx="1" hasCustomPrompt="1"/>
          </p:nvPr>
        </p:nvSpPr>
        <p:spPr>
          <a:xfrm>
            <a:off x="524805" y="4336466"/>
            <a:ext cx="3708415" cy="827507"/>
          </a:xfrm>
          <a:solidFill>
            <a:schemeClr val="accent1"/>
          </a:solidFill>
        </p:spPr>
        <p:txBody>
          <a:bodyPr vert="horz" wrap="none" lIns="144000" tIns="108000" rIns="144000" bIns="108000" rtlCol="0" anchor="ctr">
            <a:spAutoFit/>
          </a:bodyPr>
          <a:lstStyle>
            <a:lvl1pPr marL="0" indent="0">
              <a:buNone/>
              <a:defRPr lang="en-AU" sz="4400" b="1" cap="all" baseline="0" dirty="0">
                <a:solidFill>
                  <a:schemeClr val="bg1"/>
                </a:solidFill>
                <a:latin typeface="+mj-lt"/>
                <a:ea typeface="+mj-ea"/>
                <a:cs typeface="+mj-cs"/>
              </a:defRPr>
            </a:lvl1pPr>
          </a:lstStyle>
          <a:p>
            <a:pPr marL="228600" lvl="0" indent="-228600">
              <a:spcBef>
                <a:spcPct val="0"/>
              </a:spcBef>
            </a:pPr>
            <a:r>
              <a:rPr lang="en-US"/>
              <a:t>TITLE cont.</a:t>
            </a:r>
            <a:endParaRPr lang="en-AU"/>
          </a:p>
        </p:txBody>
      </p:sp>
      <p:sp>
        <p:nvSpPr>
          <p:cNvPr id="32" name="Text Placeholder 31"/>
          <p:cNvSpPr>
            <a:spLocks noGrp="1"/>
          </p:cNvSpPr>
          <p:nvPr>
            <p:ph type="body" sz="quarter" idx="13" hasCustomPrompt="1"/>
          </p:nvPr>
        </p:nvSpPr>
        <p:spPr>
          <a:xfrm>
            <a:off x="525463" y="5567362"/>
            <a:ext cx="10828337" cy="561975"/>
          </a:xfrm>
        </p:spPr>
        <p:txBody>
          <a:bodyPr lIns="0" tIns="0" rIns="0" bIns="3600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author name  </a:t>
            </a:r>
            <a:r>
              <a:rPr lang="en-AU"/>
              <a:t>|  add date</a:t>
            </a:r>
          </a:p>
        </p:txBody>
      </p:sp>
    </p:spTree>
    <p:extLst>
      <p:ext uri="{BB962C8B-B14F-4D97-AF65-F5344CB8AC3E}">
        <p14:creationId xmlns:p14="http://schemas.microsoft.com/office/powerpoint/2010/main" val="3267063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ighlight Text Lin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38187" y="1584000"/>
            <a:ext cx="6915639" cy="827507"/>
          </a:xfrm>
          <a:solidFill>
            <a:schemeClr val="accent1"/>
          </a:solidFill>
        </p:spPr>
        <p:txBody>
          <a:bodyPr wrap="none" lIns="144000" tIns="108000" rIns="144000" bIns="108000" anchor="ctr">
            <a:spAutoFit/>
          </a:bodyPr>
          <a:lstStyle>
            <a:lvl1pPr algn="ctr">
              <a:defRPr sz="4400" b="1" cap="all" baseline="0">
                <a:solidFill>
                  <a:schemeClr val="bg1"/>
                </a:solidFill>
              </a:defRPr>
            </a:lvl1pPr>
          </a:lstStyle>
          <a:p>
            <a:r>
              <a:rPr lang="en-US"/>
              <a:t>Highlight statement</a:t>
            </a:r>
            <a:endParaRPr lang="en-AU"/>
          </a:p>
        </p:txBody>
      </p:sp>
      <p:sp>
        <p:nvSpPr>
          <p:cNvPr id="3" name="Subtitle 2"/>
          <p:cNvSpPr>
            <a:spLocks noGrp="1"/>
          </p:cNvSpPr>
          <p:nvPr>
            <p:ph type="subTitle" idx="1" hasCustomPrompt="1"/>
          </p:nvPr>
        </p:nvSpPr>
        <p:spPr>
          <a:xfrm>
            <a:off x="3343506" y="2720902"/>
            <a:ext cx="5504997" cy="827507"/>
          </a:xfrm>
          <a:solidFill>
            <a:schemeClr val="accent1"/>
          </a:solidFill>
        </p:spPr>
        <p:txBody>
          <a:bodyPr vert="horz" wrap="none" lIns="144000" tIns="108000" rIns="144000" bIns="108000" rtlCol="0" anchor="ctr">
            <a:spAutoFit/>
          </a:bodyPr>
          <a:lstStyle>
            <a:lvl1pPr marL="0" indent="0" algn="ctr">
              <a:buNone/>
              <a:defRPr lang="en-AU" sz="4400" b="1" cap="all" baseline="0" dirty="0">
                <a:solidFill>
                  <a:schemeClr val="bg1"/>
                </a:solidFill>
                <a:latin typeface="+mj-lt"/>
                <a:ea typeface="+mj-ea"/>
                <a:cs typeface="+mj-cs"/>
              </a:defRPr>
            </a:lvl1pPr>
          </a:lstStyle>
          <a:p>
            <a:pPr marL="228600" lvl="0" indent="-228600">
              <a:spcBef>
                <a:spcPct val="0"/>
              </a:spcBef>
            </a:pPr>
            <a:r>
              <a:rPr lang="en-US"/>
              <a:t>Statement cont.</a:t>
            </a:r>
            <a:endParaRPr lang="en-AU"/>
          </a:p>
        </p:txBody>
      </p:sp>
      <p:sp>
        <p:nvSpPr>
          <p:cNvPr id="9" name="Text Placeholder 8"/>
          <p:cNvSpPr>
            <a:spLocks noGrp="1"/>
          </p:cNvSpPr>
          <p:nvPr>
            <p:ph type="body" sz="quarter" idx="10" hasCustomPrompt="1"/>
          </p:nvPr>
        </p:nvSpPr>
        <p:spPr>
          <a:xfrm>
            <a:off x="3343506" y="3857804"/>
            <a:ext cx="5504997" cy="827507"/>
          </a:xfrm>
          <a:solidFill>
            <a:schemeClr val="accent1"/>
          </a:solidFill>
        </p:spPr>
        <p:txBody>
          <a:bodyPr vert="horz" wrap="none" lIns="144000" tIns="108000" rIns="144000" bIns="108000" rtlCol="0" anchor="ctr">
            <a:spAutoFit/>
          </a:bodyPr>
          <a:lstStyle>
            <a:lvl1pPr marL="0" indent="0" algn="ctr">
              <a:buNone/>
              <a:defRPr lang="en-AU" sz="4400" b="1" cap="all" baseline="0" dirty="0">
                <a:solidFill>
                  <a:schemeClr val="bg1"/>
                </a:solidFill>
                <a:latin typeface="+mj-lt"/>
                <a:ea typeface="+mj-ea"/>
                <a:cs typeface="+mj-cs"/>
              </a:defRPr>
            </a:lvl1pPr>
          </a:lstStyle>
          <a:p>
            <a:pPr marL="228600" lvl="0" indent="-228600">
              <a:spcBef>
                <a:spcPct val="0"/>
              </a:spcBef>
            </a:pPr>
            <a:r>
              <a:rPr lang="en-US"/>
              <a:t>Statement cont.</a:t>
            </a:r>
            <a:endParaRPr lang="en-AU"/>
          </a:p>
        </p:txBody>
      </p:sp>
    </p:spTree>
    <p:extLst>
      <p:ext uri="{BB962C8B-B14F-4D97-AF65-F5344CB8AC3E}">
        <p14:creationId xmlns:p14="http://schemas.microsoft.com/office/powerpoint/2010/main" val="1234566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41350" y="2088000"/>
            <a:ext cx="10909300" cy="1818000"/>
          </a:xfrm>
        </p:spPr>
        <p:txBody>
          <a:bodyPr anchor="ctr">
            <a:normAutofit/>
          </a:bodyPr>
          <a:lstStyle>
            <a:lvl1pPr marL="0" indent="0" algn="ctr">
              <a:buFont typeface="Arial" panose="020B0604020202020204" pitchFamily="34" charset="0"/>
              <a:buNone/>
              <a:defRPr lang="en-AU" sz="3000" b="1" cap="all" baseline="0" dirty="0">
                <a:solidFill>
                  <a:schemeClr val="accent2"/>
                </a:solidFill>
              </a:defRPr>
            </a:lvl1pPr>
          </a:lstStyle>
          <a:p>
            <a:pPr lvl="0"/>
            <a:r>
              <a:rPr lang="en-US"/>
              <a:t>CLICK TO ADD QUOTE</a:t>
            </a:r>
            <a:endParaRPr lang="en-AU"/>
          </a:p>
        </p:txBody>
      </p:sp>
      <p:sp>
        <p:nvSpPr>
          <p:cNvPr id="7" name="Text Placeholder 6"/>
          <p:cNvSpPr>
            <a:spLocks noGrp="1"/>
          </p:cNvSpPr>
          <p:nvPr>
            <p:ph type="body" sz="quarter" idx="11" hasCustomPrompt="1"/>
          </p:nvPr>
        </p:nvSpPr>
        <p:spPr>
          <a:xfrm>
            <a:off x="641350" y="4349750"/>
            <a:ext cx="10909300" cy="342900"/>
          </a:xfrm>
        </p:spPr>
        <p:txBody>
          <a:bodyPr anchor="ctr">
            <a:normAutofit/>
          </a:bodyPr>
          <a:lstStyle>
            <a:lvl1pPr marL="0" indent="0" algn="ctr">
              <a:buFont typeface="Arial" panose="020B0604020202020204" pitchFamily="34" charset="0"/>
              <a:buNone/>
              <a:defRPr sz="1900" b="1">
                <a:solidFill>
                  <a:schemeClr val="accent1"/>
                </a:solidFill>
              </a:defRPr>
            </a:lvl1pPr>
          </a:lstStyle>
          <a:p>
            <a:pPr lvl="0"/>
            <a:r>
              <a:rPr lang="en-US"/>
              <a:t>Person’s name</a:t>
            </a:r>
            <a:endParaRPr lang="en-AU"/>
          </a:p>
        </p:txBody>
      </p:sp>
      <p:sp>
        <p:nvSpPr>
          <p:cNvPr id="8" name="Text Placeholder 6"/>
          <p:cNvSpPr>
            <a:spLocks noGrp="1"/>
          </p:cNvSpPr>
          <p:nvPr>
            <p:ph type="body" sz="quarter" idx="12" hasCustomPrompt="1"/>
          </p:nvPr>
        </p:nvSpPr>
        <p:spPr>
          <a:xfrm>
            <a:off x="641350" y="4692650"/>
            <a:ext cx="10909300" cy="342900"/>
          </a:xfrm>
        </p:spPr>
        <p:txBody>
          <a:bodyPr anchor="ctr">
            <a:normAutofit/>
          </a:bodyPr>
          <a:lstStyle>
            <a:lvl1pPr marL="0" indent="0" algn="ctr">
              <a:buFont typeface="Arial" panose="020B0604020202020204" pitchFamily="34" charset="0"/>
              <a:buNone/>
              <a:defRPr sz="1900" b="0" baseline="0">
                <a:solidFill>
                  <a:schemeClr val="accent1"/>
                </a:solidFill>
              </a:defRPr>
            </a:lvl1pPr>
          </a:lstStyle>
          <a:p>
            <a:pPr lvl="0"/>
            <a:r>
              <a:rPr lang="en-US"/>
              <a:t>Person’s Role, Person’s </a:t>
            </a:r>
            <a:r>
              <a:rPr lang="en-US" err="1"/>
              <a:t>Organisation</a:t>
            </a:r>
            <a:endParaRPr lang="en-AU"/>
          </a:p>
        </p:txBody>
      </p:sp>
    </p:spTree>
    <p:extLst>
      <p:ext uri="{BB962C8B-B14F-4D97-AF65-F5344CB8AC3E}">
        <p14:creationId xmlns:p14="http://schemas.microsoft.com/office/powerpoint/2010/main" val="1754917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ighlight Dat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18759" y="2016330"/>
            <a:ext cx="1467417" cy="2503350"/>
          </a:xfrm>
          <a:noFill/>
        </p:spPr>
        <p:txBody>
          <a:bodyPr wrap="none" lIns="144000" tIns="108000" rIns="144000" bIns="108000" anchor="ctr">
            <a:spAutoFit/>
          </a:bodyPr>
          <a:lstStyle>
            <a:lvl1pPr algn="r">
              <a:defRPr sz="16500" b="1" cap="all" baseline="0">
                <a:solidFill>
                  <a:schemeClr val="accent1"/>
                </a:solidFill>
              </a:defRPr>
            </a:lvl1pPr>
          </a:lstStyle>
          <a:p>
            <a:r>
              <a:rPr lang="en-US"/>
              <a:t>#</a:t>
            </a:r>
            <a:endParaRPr lang="en-AU"/>
          </a:p>
        </p:txBody>
      </p:sp>
      <p:sp>
        <p:nvSpPr>
          <p:cNvPr id="3" name="Subtitle 2"/>
          <p:cNvSpPr>
            <a:spLocks noGrp="1"/>
          </p:cNvSpPr>
          <p:nvPr>
            <p:ph type="subTitle" idx="1" hasCustomPrompt="1"/>
          </p:nvPr>
        </p:nvSpPr>
        <p:spPr>
          <a:xfrm>
            <a:off x="6353175" y="2401225"/>
            <a:ext cx="2993475" cy="709782"/>
          </a:xfrm>
          <a:solidFill>
            <a:schemeClr val="accent1"/>
          </a:solidFill>
        </p:spPr>
        <p:txBody>
          <a:bodyPr vert="horz" wrap="none" lIns="144000" tIns="108000" rIns="144000" bIns="108000" rtlCol="0" anchor="ctr">
            <a:spAutoFit/>
          </a:bodyPr>
          <a:lstStyle>
            <a:lvl1pPr marL="0" indent="0" algn="l">
              <a:buNone/>
              <a:defRPr lang="en-AU" sz="3550" b="1" cap="all" baseline="0" dirty="0">
                <a:solidFill>
                  <a:schemeClr val="bg1"/>
                </a:solidFill>
                <a:latin typeface="+mj-lt"/>
                <a:ea typeface="+mj-ea"/>
                <a:cs typeface="+mj-cs"/>
              </a:defRPr>
            </a:lvl1pPr>
          </a:lstStyle>
          <a:p>
            <a:pPr marL="228600" lvl="0" indent="-228600">
              <a:spcBef>
                <a:spcPct val="0"/>
              </a:spcBef>
            </a:pPr>
            <a:r>
              <a:rPr lang="en-US"/>
              <a:t>Text line 2</a:t>
            </a:r>
            <a:endParaRPr lang="en-AU"/>
          </a:p>
        </p:txBody>
      </p:sp>
      <p:sp>
        <p:nvSpPr>
          <p:cNvPr id="9" name="Text Placeholder 8"/>
          <p:cNvSpPr>
            <a:spLocks noGrp="1"/>
          </p:cNvSpPr>
          <p:nvPr>
            <p:ph type="body" sz="quarter" idx="10" hasCustomPrompt="1"/>
          </p:nvPr>
        </p:nvSpPr>
        <p:spPr>
          <a:xfrm>
            <a:off x="6353174" y="3234971"/>
            <a:ext cx="2993475" cy="709782"/>
          </a:xfrm>
          <a:solidFill>
            <a:schemeClr val="accent1"/>
          </a:solidFill>
        </p:spPr>
        <p:txBody>
          <a:bodyPr vert="horz" wrap="none" lIns="144000" tIns="108000" rIns="144000" bIns="108000" rtlCol="0" anchor="ctr">
            <a:spAutoFit/>
          </a:bodyPr>
          <a:lstStyle>
            <a:lvl1pPr marL="0" indent="0" algn="l">
              <a:buNone/>
              <a:defRPr lang="en-AU" sz="3550" b="1" cap="all" baseline="0" dirty="0">
                <a:solidFill>
                  <a:schemeClr val="bg1"/>
                </a:solidFill>
                <a:latin typeface="+mj-lt"/>
                <a:ea typeface="+mj-ea"/>
                <a:cs typeface="+mj-cs"/>
              </a:defRPr>
            </a:lvl1pPr>
          </a:lstStyle>
          <a:p>
            <a:pPr marL="228600" lvl="0" indent="-228600">
              <a:spcBef>
                <a:spcPct val="0"/>
              </a:spcBef>
            </a:pPr>
            <a:r>
              <a:rPr lang="en-US"/>
              <a:t>Text line 2</a:t>
            </a:r>
            <a:endParaRPr lang="en-AU"/>
          </a:p>
        </p:txBody>
      </p:sp>
    </p:spTree>
    <p:extLst>
      <p:ext uri="{BB962C8B-B14F-4D97-AF65-F5344CB8AC3E}">
        <p14:creationId xmlns:p14="http://schemas.microsoft.com/office/powerpoint/2010/main" val="4049842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ighlight Text">
    <p:bg>
      <p:bgPr>
        <a:solidFill>
          <a:schemeClr val="accent2"/>
        </a:solidFill>
        <a:effectLst/>
      </p:bgPr>
    </p:bg>
    <p:spTree>
      <p:nvGrpSpPr>
        <p:cNvPr id="1" name=""/>
        <p:cNvGrpSpPr/>
        <p:nvPr/>
      </p:nvGrpSpPr>
      <p:grpSpPr>
        <a:xfrm>
          <a:off x="0" y="0"/>
          <a:ext cx="0" cy="0"/>
          <a:chOff x="0" y="0"/>
          <a:chExt cx="0" cy="0"/>
        </a:xfrm>
      </p:grpSpPr>
      <p:sp>
        <p:nvSpPr>
          <p:cNvPr id="29" name="Rectangle 2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1343025" y="3015246"/>
            <a:ext cx="9505950" cy="827507"/>
          </a:xfrm>
          <a:noFill/>
        </p:spPr>
        <p:txBody>
          <a:bodyPr wrap="square" lIns="144000" tIns="108000" rIns="144000" bIns="108000" anchor="ctr">
            <a:spAutoFit/>
          </a:bodyPr>
          <a:lstStyle>
            <a:lvl1pPr marL="0" indent="0" algn="ctr">
              <a:buFont typeface="Arial" panose="020B0604020202020204" pitchFamily="34" charset="0"/>
              <a:buNone/>
              <a:defRPr sz="4400" b="1" cap="none" baseline="0">
                <a:solidFill>
                  <a:schemeClr val="bg1"/>
                </a:solidFill>
              </a:defRPr>
            </a:lvl1pPr>
          </a:lstStyle>
          <a:p>
            <a:r>
              <a:rPr lang="en-US"/>
              <a:t>Add highlight text</a:t>
            </a:r>
            <a:endParaRPr lang="en-AU"/>
          </a:p>
        </p:txBody>
      </p:sp>
    </p:spTree>
    <p:extLst>
      <p:ext uri="{BB962C8B-B14F-4D97-AF65-F5344CB8AC3E}">
        <p14:creationId xmlns:p14="http://schemas.microsoft.com/office/powerpoint/2010/main" val="2881034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5" name="Group 24"/>
          <p:cNvGrpSpPr>
            <a:grpSpLocks noChangeAspect="1"/>
          </p:cNvGrpSpPr>
          <p:nvPr userDrawn="1"/>
        </p:nvGrpSpPr>
        <p:grpSpPr>
          <a:xfrm>
            <a:off x="2224800" y="3114269"/>
            <a:ext cx="3265200" cy="629463"/>
            <a:chOff x="-611188" y="190500"/>
            <a:chExt cx="6991351" cy="1347788"/>
          </a:xfrm>
          <a:solidFill>
            <a:schemeClr val="bg1"/>
          </a:solidFill>
        </p:grpSpPr>
        <p:sp>
          <p:nvSpPr>
            <p:cNvPr id="10" name="Freeform 5"/>
            <p:cNvSpPr>
              <a:spLocks/>
            </p:cNvSpPr>
            <p:nvPr userDrawn="1"/>
          </p:nvSpPr>
          <p:spPr bwMode="auto">
            <a:xfrm>
              <a:off x="-311150" y="1019175"/>
              <a:ext cx="801688" cy="519113"/>
            </a:xfrm>
            <a:custGeom>
              <a:avLst/>
              <a:gdLst>
                <a:gd name="T0" fmla="*/ 286 w 286"/>
                <a:gd name="T1" fmla="*/ 82 h 184"/>
                <a:gd name="T2" fmla="*/ 103 w 286"/>
                <a:gd name="T3" fmla="*/ 59 h 184"/>
                <a:gd name="T4" fmla="*/ 25 w 286"/>
                <a:gd name="T5" fmla="*/ 131 h 184"/>
                <a:gd name="T6" fmla="*/ 152 w 286"/>
                <a:gd name="T7" fmla="*/ 171 h 184"/>
                <a:gd name="T8" fmla="*/ 286 w 286"/>
                <a:gd name="T9" fmla="*/ 82 h 184"/>
              </a:gdLst>
              <a:ahLst/>
              <a:cxnLst>
                <a:cxn ang="0">
                  <a:pos x="T0" y="T1"/>
                </a:cxn>
                <a:cxn ang="0">
                  <a:pos x="T2" y="T3"/>
                </a:cxn>
                <a:cxn ang="0">
                  <a:pos x="T4" y="T5"/>
                </a:cxn>
                <a:cxn ang="0">
                  <a:pos x="T6" y="T7"/>
                </a:cxn>
                <a:cxn ang="0">
                  <a:pos x="T8" y="T9"/>
                </a:cxn>
              </a:cxnLst>
              <a:rect l="0" t="0" r="r" b="b"/>
              <a:pathLst>
                <a:path w="286" h="184">
                  <a:moveTo>
                    <a:pt x="286" y="82"/>
                  </a:moveTo>
                  <a:cubicBezTo>
                    <a:pt x="286" y="82"/>
                    <a:pt x="207" y="118"/>
                    <a:pt x="103" y="59"/>
                  </a:cubicBezTo>
                  <a:cubicBezTo>
                    <a:pt x="0" y="0"/>
                    <a:pt x="4" y="105"/>
                    <a:pt x="25" y="131"/>
                  </a:cubicBezTo>
                  <a:cubicBezTo>
                    <a:pt x="49" y="161"/>
                    <a:pt x="86" y="184"/>
                    <a:pt x="152" y="171"/>
                  </a:cubicBezTo>
                  <a:cubicBezTo>
                    <a:pt x="218" y="159"/>
                    <a:pt x="286" y="82"/>
                    <a:pt x="28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6"/>
            <p:cNvSpPr>
              <a:spLocks/>
            </p:cNvSpPr>
            <p:nvPr userDrawn="1"/>
          </p:nvSpPr>
          <p:spPr bwMode="auto">
            <a:xfrm>
              <a:off x="2555875" y="593725"/>
              <a:ext cx="538163" cy="693738"/>
            </a:xfrm>
            <a:custGeom>
              <a:avLst/>
              <a:gdLst>
                <a:gd name="T0" fmla="*/ 118 w 339"/>
                <a:gd name="T1" fmla="*/ 211 h 437"/>
                <a:gd name="T2" fmla="*/ 7 w 339"/>
                <a:gd name="T3" fmla="*/ 0 h 437"/>
                <a:gd name="T4" fmla="*/ 102 w 339"/>
                <a:gd name="T5" fmla="*/ 0 h 437"/>
                <a:gd name="T6" fmla="*/ 169 w 339"/>
                <a:gd name="T7" fmla="*/ 145 h 437"/>
                <a:gd name="T8" fmla="*/ 240 w 339"/>
                <a:gd name="T9" fmla="*/ 0 h 437"/>
                <a:gd name="T10" fmla="*/ 333 w 339"/>
                <a:gd name="T11" fmla="*/ 0 h 437"/>
                <a:gd name="T12" fmla="*/ 220 w 339"/>
                <a:gd name="T13" fmla="*/ 211 h 437"/>
                <a:gd name="T14" fmla="*/ 339 w 339"/>
                <a:gd name="T15" fmla="*/ 437 h 437"/>
                <a:gd name="T16" fmla="*/ 245 w 339"/>
                <a:gd name="T17" fmla="*/ 437 h 437"/>
                <a:gd name="T18" fmla="*/ 169 w 339"/>
                <a:gd name="T19" fmla="*/ 275 h 437"/>
                <a:gd name="T20" fmla="*/ 93 w 339"/>
                <a:gd name="T21" fmla="*/ 437 h 437"/>
                <a:gd name="T22" fmla="*/ 0 w 339"/>
                <a:gd name="T23" fmla="*/ 437 h 437"/>
                <a:gd name="T24" fmla="*/ 118 w 339"/>
                <a:gd name="T25" fmla="*/ 21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437">
                  <a:moveTo>
                    <a:pt x="118" y="211"/>
                  </a:moveTo>
                  <a:lnTo>
                    <a:pt x="7" y="0"/>
                  </a:lnTo>
                  <a:lnTo>
                    <a:pt x="102" y="0"/>
                  </a:lnTo>
                  <a:lnTo>
                    <a:pt x="169" y="145"/>
                  </a:lnTo>
                  <a:lnTo>
                    <a:pt x="240" y="0"/>
                  </a:lnTo>
                  <a:lnTo>
                    <a:pt x="333" y="0"/>
                  </a:lnTo>
                  <a:lnTo>
                    <a:pt x="220" y="211"/>
                  </a:lnTo>
                  <a:lnTo>
                    <a:pt x="339" y="437"/>
                  </a:lnTo>
                  <a:lnTo>
                    <a:pt x="245" y="437"/>
                  </a:lnTo>
                  <a:lnTo>
                    <a:pt x="169" y="275"/>
                  </a:lnTo>
                  <a:lnTo>
                    <a:pt x="93" y="437"/>
                  </a:lnTo>
                  <a:lnTo>
                    <a:pt x="0" y="437"/>
                  </a:lnTo>
                  <a:lnTo>
                    <a:pt x="118"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7"/>
            <p:cNvSpPr>
              <a:spLocks/>
            </p:cNvSpPr>
            <p:nvPr userDrawn="1"/>
          </p:nvSpPr>
          <p:spPr bwMode="auto">
            <a:xfrm>
              <a:off x="-373063" y="190500"/>
              <a:ext cx="801688" cy="519113"/>
            </a:xfrm>
            <a:custGeom>
              <a:avLst/>
              <a:gdLst>
                <a:gd name="T0" fmla="*/ 0 w 286"/>
                <a:gd name="T1" fmla="*/ 102 h 184"/>
                <a:gd name="T2" fmla="*/ 182 w 286"/>
                <a:gd name="T3" fmla="*/ 125 h 184"/>
                <a:gd name="T4" fmla="*/ 260 w 286"/>
                <a:gd name="T5" fmla="*/ 53 h 184"/>
                <a:gd name="T6" fmla="*/ 133 w 286"/>
                <a:gd name="T7" fmla="*/ 12 h 184"/>
                <a:gd name="T8" fmla="*/ 0 w 286"/>
                <a:gd name="T9" fmla="*/ 102 h 184"/>
              </a:gdLst>
              <a:ahLst/>
              <a:cxnLst>
                <a:cxn ang="0">
                  <a:pos x="T0" y="T1"/>
                </a:cxn>
                <a:cxn ang="0">
                  <a:pos x="T2" y="T3"/>
                </a:cxn>
                <a:cxn ang="0">
                  <a:pos x="T4" y="T5"/>
                </a:cxn>
                <a:cxn ang="0">
                  <a:pos x="T6" y="T7"/>
                </a:cxn>
                <a:cxn ang="0">
                  <a:pos x="T8" y="T9"/>
                </a:cxn>
              </a:cxnLst>
              <a:rect l="0" t="0" r="r" b="b"/>
              <a:pathLst>
                <a:path w="286" h="184">
                  <a:moveTo>
                    <a:pt x="0" y="102"/>
                  </a:moveTo>
                  <a:cubicBezTo>
                    <a:pt x="0" y="102"/>
                    <a:pt x="79" y="66"/>
                    <a:pt x="182" y="125"/>
                  </a:cubicBezTo>
                  <a:cubicBezTo>
                    <a:pt x="286" y="184"/>
                    <a:pt x="281" y="79"/>
                    <a:pt x="260" y="53"/>
                  </a:cubicBezTo>
                  <a:cubicBezTo>
                    <a:pt x="236" y="23"/>
                    <a:pt x="199" y="0"/>
                    <a:pt x="133" y="12"/>
                  </a:cubicBezTo>
                  <a:cubicBezTo>
                    <a:pt x="67" y="25"/>
                    <a:pt x="0" y="102"/>
                    <a:pt x="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8"/>
            <p:cNvSpPr>
              <a:spLocks/>
            </p:cNvSpPr>
            <p:nvPr userDrawn="1"/>
          </p:nvSpPr>
          <p:spPr bwMode="auto">
            <a:xfrm>
              <a:off x="204787" y="430213"/>
              <a:ext cx="512763" cy="806450"/>
            </a:xfrm>
            <a:custGeom>
              <a:avLst/>
              <a:gdLst>
                <a:gd name="T0" fmla="*/ 82 w 183"/>
                <a:gd name="T1" fmla="*/ 0 h 286"/>
                <a:gd name="T2" fmla="*/ 59 w 183"/>
                <a:gd name="T3" fmla="*/ 182 h 286"/>
                <a:gd name="T4" fmla="*/ 131 w 183"/>
                <a:gd name="T5" fmla="*/ 261 h 286"/>
                <a:gd name="T6" fmla="*/ 171 w 183"/>
                <a:gd name="T7" fmla="*/ 134 h 286"/>
                <a:gd name="T8" fmla="*/ 82 w 183"/>
                <a:gd name="T9" fmla="*/ 0 h 286"/>
              </a:gdLst>
              <a:ahLst/>
              <a:cxnLst>
                <a:cxn ang="0">
                  <a:pos x="T0" y="T1"/>
                </a:cxn>
                <a:cxn ang="0">
                  <a:pos x="T2" y="T3"/>
                </a:cxn>
                <a:cxn ang="0">
                  <a:pos x="T4" y="T5"/>
                </a:cxn>
                <a:cxn ang="0">
                  <a:pos x="T6" y="T7"/>
                </a:cxn>
                <a:cxn ang="0">
                  <a:pos x="T8" y="T9"/>
                </a:cxn>
              </a:cxnLst>
              <a:rect l="0" t="0" r="r" b="b"/>
              <a:pathLst>
                <a:path w="183" h="286">
                  <a:moveTo>
                    <a:pt x="82" y="0"/>
                  </a:moveTo>
                  <a:cubicBezTo>
                    <a:pt x="82" y="0"/>
                    <a:pt x="118" y="79"/>
                    <a:pt x="59" y="182"/>
                  </a:cubicBezTo>
                  <a:cubicBezTo>
                    <a:pt x="0" y="286"/>
                    <a:pt x="105" y="282"/>
                    <a:pt x="131" y="261"/>
                  </a:cubicBezTo>
                  <a:cubicBezTo>
                    <a:pt x="161" y="236"/>
                    <a:pt x="183" y="200"/>
                    <a:pt x="171" y="134"/>
                  </a:cubicBezTo>
                  <a:cubicBezTo>
                    <a:pt x="159" y="68"/>
                    <a:pt x="82" y="0"/>
                    <a:pt x="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Rectangle 9"/>
            <p:cNvSpPr>
              <a:spLocks noChangeArrowheads="1"/>
            </p:cNvSpPr>
            <p:nvPr userDrawn="1"/>
          </p:nvSpPr>
          <p:spPr bwMode="auto">
            <a:xfrm>
              <a:off x="949325" y="368300"/>
              <a:ext cx="146050" cy="919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10"/>
            <p:cNvSpPr>
              <a:spLocks/>
            </p:cNvSpPr>
            <p:nvPr userDrawn="1"/>
          </p:nvSpPr>
          <p:spPr bwMode="auto">
            <a:xfrm>
              <a:off x="1184275" y="576263"/>
              <a:ext cx="485775" cy="711200"/>
            </a:xfrm>
            <a:custGeom>
              <a:avLst/>
              <a:gdLst>
                <a:gd name="T0" fmla="*/ 0 w 173"/>
                <a:gd name="T1" fmla="*/ 6 h 252"/>
                <a:gd name="T2" fmla="*/ 47 w 173"/>
                <a:gd name="T3" fmla="*/ 6 h 252"/>
                <a:gd name="T4" fmla="*/ 47 w 173"/>
                <a:gd name="T5" fmla="*/ 35 h 252"/>
                <a:gd name="T6" fmla="*/ 48 w 173"/>
                <a:gd name="T7" fmla="*/ 35 h 252"/>
                <a:gd name="T8" fmla="*/ 111 w 173"/>
                <a:gd name="T9" fmla="*/ 0 h 252"/>
                <a:gd name="T10" fmla="*/ 173 w 173"/>
                <a:gd name="T11" fmla="*/ 67 h 252"/>
                <a:gd name="T12" fmla="*/ 173 w 173"/>
                <a:gd name="T13" fmla="*/ 252 h 252"/>
                <a:gd name="T14" fmla="*/ 123 w 173"/>
                <a:gd name="T15" fmla="*/ 252 h 252"/>
                <a:gd name="T16" fmla="*/ 123 w 173"/>
                <a:gd name="T17" fmla="*/ 84 h 252"/>
                <a:gd name="T18" fmla="*/ 89 w 173"/>
                <a:gd name="T19" fmla="*/ 39 h 252"/>
                <a:gd name="T20" fmla="*/ 50 w 173"/>
                <a:gd name="T21" fmla="*/ 87 h 252"/>
                <a:gd name="T22" fmla="*/ 50 w 173"/>
                <a:gd name="T23" fmla="*/ 252 h 252"/>
                <a:gd name="T24" fmla="*/ 0 w 173"/>
                <a:gd name="T25" fmla="*/ 252 h 252"/>
                <a:gd name="T26" fmla="*/ 0 w 173"/>
                <a:gd name="T27" fmla="*/ 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52">
                  <a:moveTo>
                    <a:pt x="0" y="6"/>
                  </a:moveTo>
                  <a:cubicBezTo>
                    <a:pt x="47" y="6"/>
                    <a:pt x="47" y="6"/>
                    <a:pt x="47" y="6"/>
                  </a:cubicBezTo>
                  <a:cubicBezTo>
                    <a:pt x="47" y="35"/>
                    <a:pt x="47" y="35"/>
                    <a:pt x="47" y="35"/>
                  </a:cubicBezTo>
                  <a:cubicBezTo>
                    <a:pt x="48" y="35"/>
                    <a:pt x="48" y="35"/>
                    <a:pt x="48" y="35"/>
                  </a:cubicBezTo>
                  <a:cubicBezTo>
                    <a:pt x="61" y="13"/>
                    <a:pt x="84" y="0"/>
                    <a:pt x="111" y="0"/>
                  </a:cubicBezTo>
                  <a:cubicBezTo>
                    <a:pt x="149" y="0"/>
                    <a:pt x="173" y="17"/>
                    <a:pt x="173" y="67"/>
                  </a:cubicBezTo>
                  <a:cubicBezTo>
                    <a:pt x="173" y="252"/>
                    <a:pt x="173" y="252"/>
                    <a:pt x="173" y="252"/>
                  </a:cubicBezTo>
                  <a:cubicBezTo>
                    <a:pt x="123" y="252"/>
                    <a:pt x="123" y="252"/>
                    <a:pt x="123" y="252"/>
                  </a:cubicBezTo>
                  <a:cubicBezTo>
                    <a:pt x="123" y="84"/>
                    <a:pt x="123" y="84"/>
                    <a:pt x="123" y="84"/>
                  </a:cubicBezTo>
                  <a:cubicBezTo>
                    <a:pt x="123" y="52"/>
                    <a:pt x="114" y="39"/>
                    <a:pt x="89" y="39"/>
                  </a:cubicBezTo>
                  <a:cubicBezTo>
                    <a:pt x="69" y="39"/>
                    <a:pt x="50" y="55"/>
                    <a:pt x="50" y="87"/>
                  </a:cubicBezTo>
                  <a:cubicBezTo>
                    <a:pt x="50" y="252"/>
                    <a:pt x="50" y="252"/>
                    <a:pt x="50" y="252"/>
                  </a:cubicBezTo>
                  <a:cubicBezTo>
                    <a:pt x="0" y="252"/>
                    <a:pt x="0" y="252"/>
                    <a:pt x="0" y="252"/>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1"/>
            <p:cNvSpPr>
              <a:spLocks/>
            </p:cNvSpPr>
            <p:nvPr userDrawn="1"/>
          </p:nvSpPr>
          <p:spPr bwMode="auto">
            <a:xfrm>
              <a:off x="1703387" y="357188"/>
              <a:ext cx="347663" cy="930275"/>
            </a:xfrm>
            <a:custGeom>
              <a:avLst/>
              <a:gdLst>
                <a:gd name="T0" fmla="*/ 34 w 124"/>
                <a:gd name="T1" fmla="*/ 121 h 330"/>
                <a:gd name="T2" fmla="*/ 0 w 124"/>
                <a:gd name="T3" fmla="*/ 121 h 330"/>
                <a:gd name="T4" fmla="*/ 0 w 124"/>
                <a:gd name="T5" fmla="*/ 84 h 330"/>
                <a:gd name="T6" fmla="*/ 34 w 124"/>
                <a:gd name="T7" fmla="*/ 84 h 330"/>
                <a:gd name="T8" fmla="*/ 34 w 124"/>
                <a:gd name="T9" fmla="*/ 61 h 330"/>
                <a:gd name="T10" fmla="*/ 97 w 124"/>
                <a:gd name="T11" fmla="*/ 0 h 330"/>
                <a:gd name="T12" fmla="*/ 124 w 124"/>
                <a:gd name="T13" fmla="*/ 1 h 330"/>
                <a:gd name="T14" fmla="*/ 124 w 124"/>
                <a:gd name="T15" fmla="*/ 39 h 330"/>
                <a:gd name="T16" fmla="*/ 110 w 124"/>
                <a:gd name="T17" fmla="*/ 39 h 330"/>
                <a:gd name="T18" fmla="*/ 84 w 124"/>
                <a:gd name="T19" fmla="*/ 63 h 330"/>
                <a:gd name="T20" fmla="*/ 84 w 124"/>
                <a:gd name="T21" fmla="*/ 84 h 330"/>
                <a:gd name="T22" fmla="*/ 124 w 124"/>
                <a:gd name="T23" fmla="*/ 84 h 330"/>
                <a:gd name="T24" fmla="*/ 124 w 124"/>
                <a:gd name="T25" fmla="*/ 121 h 330"/>
                <a:gd name="T26" fmla="*/ 84 w 124"/>
                <a:gd name="T27" fmla="*/ 121 h 330"/>
                <a:gd name="T28" fmla="*/ 84 w 124"/>
                <a:gd name="T29" fmla="*/ 330 h 330"/>
                <a:gd name="T30" fmla="*/ 34 w 124"/>
                <a:gd name="T31" fmla="*/ 330 h 330"/>
                <a:gd name="T32" fmla="*/ 34 w 124"/>
                <a:gd name="T33" fmla="*/ 12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330">
                  <a:moveTo>
                    <a:pt x="34" y="121"/>
                  </a:moveTo>
                  <a:cubicBezTo>
                    <a:pt x="0" y="121"/>
                    <a:pt x="0" y="121"/>
                    <a:pt x="0" y="121"/>
                  </a:cubicBezTo>
                  <a:cubicBezTo>
                    <a:pt x="0" y="84"/>
                    <a:pt x="0" y="84"/>
                    <a:pt x="0" y="84"/>
                  </a:cubicBezTo>
                  <a:cubicBezTo>
                    <a:pt x="34" y="84"/>
                    <a:pt x="34" y="84"/>
                    <a:pt x="34" y="84"/>
                  </a:cubicBezTo>
                  <a:cubicBezTo>
                    <a:pt x="34" y="61"/>
                    <a:pt x="34" y="61"/>
                    <a:pt x="34" y="61"/>
                  </a:cubicBezTo>
                  <a:cubicBezTo>
                    <a:pt x="34" y="15"/>
                    <a:pt x="57" y="0"/>
                    <a:pt x="97" y="0"/>
                  </a:cubicBezTo>
                  <a:cubicBezTo>
                    <a:pt x="108" y="0"/>
                    <a:pt x="117" y="1"/>
                    <a:pt x="124" y="1"/>
                  </a:cubicBezTo>
                  <a:cubicBezTo>
                    <a:pt x="124" y="39"/>
                    <a:pt x="124" y="39"/>
                    <a:pt x="124" y="39"/>
                  </a:cubicBezTo>
                  <a:cubicBezTo>
                    <a:pt x="110" y="39"/>
                    <a:pt x="110" y="39"/>
                    <a:pt x="110" y="39"/>
                  </a:cubicBezTo>
                  <a:cubicBezTo>
                    <a:pt x="92" y="39"/>
                    <a:pt x="84" y="46"/>
                    <a:pt x="84" y="63"/>
                  </a:cubicBezTo>
                  <a:cubicBezTo>
                    <a:pt x="84" y="84"/>
                    <a:pt x="84" y="84"/>
                    <a:pt x="84" y="84"/>
                  </a:cubicBezTo>
                  <a:cubicBezTo>
                    <a:pt x="124" y="84"/>
                    <a:pt x="124" y="84"/>
                    <a:pt x="124" y="84"/>
                  </a:cubicBezTo>
                  <a:cubicBezTo>
                    <a:pt x="124" y="121"/>
                    <a:pt x="124" y="121"/>
                    <a:pt x="124" y="121"/>
                  </a:cubicBezTo>
                  <a:cubicBezTo>
                    <a:pt x="84" y="121"/>
                    <a:pt x="84" y="121"/>
                    <a:pt x="84" y="121"/>
                  </a:cubicBezTo>
                  <a:cubicBezTo>
                    <a:pt x="84" y="330"/>
                    <a:pt x="84" y="330"/>
                    <a:pt x="84" y="330"/>
                  </a:cubicBezTo>
                  <a:cubicBezTo>
                    <a:pt x="34" y="330"/>
                    <a:pt x="34" y="330"/>
                    <a:pt x="34" y="330"/>
                  </a:cubicBezTo>
                  <a:lnTo>
                    <a:pt x="34"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12"/>
            <p:cNvSpPr>
              <a:spLocks noEditPoints="1"/>
            </p:cNvSpPr>
            <p:nvPr userDrawn="1"/>
          </p:nvSpPr>
          <p:spPr bwMode="auto">
            <a:xfrm>
              <a:off x="2043112" y="576263"/>
              <a:ext cx="512763" cy="730250"/>
            </a:xfrm>
            <a:custGeom>
              <a:avLst/>
              <a:gdLst>
                <a:gd name="T0" fmla="*/ 91 w 183"/>
                <a:gd name="T1" fmla="*/ 222 h 259"/>
                <a:gd name="T2" fmla="*/ 134 w 183"/>
                <a:gd name="T3" fmla="*/ 129 h 259"/>
                <a:gd name="T4" fmla="*/ 91 w 183"/>
                <a:gd name="T5" fmla="*/ 36 h 259"/>
                <a:gd name="T6" fmla="*/ 49 w 183"/>
                <a:gd name="T7" fmla="*/ 129 h 259"/>
                <a:gd name="T8" fmla="*/ 91 w 183"/>
                <a:gd name="T9" fmla="*/ 222 h 259"/>
                <a:gd name="T10" fmla="*/ 91 w 183"/>
                <a:gd name="T11" fmla="*/ 0 h 259"/>
                <a:gd name="T12" fmla="*/ 183 w 183"/>
                <a:gd name="T13" fmla="*/ 129 h 259"/>
                <a:gd name="T14" fmla="*/ 91 w 183"/>
                <a:gd name="T15" fmla="*/ 259 h 259"/>
                <a:gd name="T16" fmla="*/ 0 w 183"/>
                <a:gd name="T17" fmla="*/ 129 h 259"/>
                <a:gd name="T18" fmla="*/ 91 w 183"/>
                <a:gd name="T1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259">
                  <a:moveTo>
                    <a:pt x="91" y="222"/>
                  </a:moveTo>
                  <a:cubicBezTo>
                    <a:pt x="128" y="222"/>
                    <a:pt x="134" y="192"/>
                    <a:pt x="134" y="129"/>
                  </a:cubicBezTo>
                  <a:cubicBezTo>
                    <a:pt x="134" y="75"/>
                    <a:pt x="128" y="36"/>
                    <a:pt x="91" y="36"/>
                  </a:cubicBezTo>
                  <a:cubicBezTo>
                    <a:pt x="56" y="36"/>
                    <a:pt x="49" y="75"/>
                    <a:pt x="49" y="129"/>
                  </a:cubicBezTo>
                  <a:cubicBezTo>
                    <a:pt x="49" y="192"/>
                    <a:pt x="56" y="222"/>
                    <a:pt x="91" y="222"/>
                  </a:cubicBezTo>
                  <a:moveTo>
                    <a:pt x="91" y="0"/>
                  </a:moveTo>
                  <a:cubicBezTo>
                    <a:pt x="163" y="0"/>
                    <a:pt x="183" y="53"/>
                    <a:pt x="183" y="129"/>
                  </a:cubicBezTo>
                  <a:cubicBezTo>
                    <a:pt x="183" y="206"/>
                    <a:pt x="160" y="259"/>
                    <a:pt x="91" y="259"/>
                  </a:cubicBezTo>
                  <a:cubicBezTo>
                    <a:pt x="23" y="259"/>
                    <a:pt x="0" y="206"/>
                    <a:pt x="0" y="129"/>
                  </a:cubicBezTo>
                  <a:cubicBezTo>
                    <a:pt x="0" y="53"/>
                    <a:pt x="20"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13"/>
            <p:cNvSpPr>
              <a:spLocks/>
            </p:cNvSpPr>
            <p:nvPr userDrawn="1"/>
          </p:nvSpPr>
          <p:spPr bwMode="auto">
            <a:xfrm>
              <a:off x="3094038" y="573088"/>
              <a:ext cx="492125" cy="733425"/>
            </a:xfrm>
            <a:custGeom>
              <a:avLst/>
              <a:gdLst>
                <a:gd name="T0" fmla="*/ 175 w 176"/>
                <a:gd name="T1" fmla="*/ 164 h 260"/>
                <a:gd name="T2" fmla="*/ 91 w 176"/>
                <a:gd name="T3" fmla="*/ 260 h 260"/>
                <a:gd name="T4" fmla="*/ 0 w 176"/>
                <a:gd name="T5" fmla="*/ 130 h 260"/>
                <a:gd name="T6" fmla="*/ 91 w 176"/>
                <a:gd name="T7" fmla="*/ 1 h 260"/>
                <a:gd name="T8" fmla="*/ 176 w 176"/>
                <a:gd name="T9" fmla="*/ 89 h 260"/>
                <a:gd name="T10" fmla="*/ 126 w 176"/>
                <a:gd name="T11" fmla="*/ 89 h 260"/>
                <a:gd name="T12" fmla="*/ 91 w 176"/>
                <a:gd name="T13" fmla="*/ 37 h 260"/>
                <a:gd name="T14" fmla="*/ 49 w 176"/>
                <a:gd name="T15" fmla="*/ 130 h 260"/>
                <a:gd name="T16" fmla="*/ 91 w 176"/>
                <a:gd name="T17" fmla="*/ 223 h 260"/>
                <a:gd name="T18" fmla="*/ 129 w 176"/>
                <a:gd name="T19" fmla="*/ 164 h 260"/>
                <a:gd name="T20" fmla="*/ 175 w 176"/>
                <a:gd name="T21" fmla="*/ 16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260">
                  <a:moveTo>
                    <a:pt x="175" y="164"/>
                  </a:moveTo>
                  <a:cubicBezTo>
                    <a:pt x="172" y="223"/>
                    <a:pt x="152" y="260"/>
                    <a:pt x="91" y="260"/>
                  </a:cubicBezTo>
                  <a:cubicBezTo>
                    <a:pt x="20" y="260"/>
                    <a:pt x="0" y="207"/>
                    <a:pt x="0" y="130"/>
                  </a:cubicBezTo>
                  <a:cubicBezTo>
                    <a:pt x="0" y="54"/>
                    <a:pt x="20" y="1"/>
                    <a:pt x="91" y="1"/>
                  </a:cubicBezTo>
                  <a:cubicBezTo>
                    <a:pt x="165" y="0"/>
                    <a:pt x="176" y="59"/>
                    <a:pt x="176" y="89"/>
                  </a:cubicBezTo>
                  <a:cubicBezTo>
                    <a:pt x="126" y="89"/>
                    <a:pt x="126" y="89"/>
                    <a:pt x="126" y="89"/>
                  </a:cubicBezTo>
                  <a:cubicBezTo>
                    <a:pt x="126" y="66"/>
                    <a:pt x="120" y="37"/>
                    <a:pt x="91" y="37"/>
                  </a:cubicBezTo>
                  <a:cubicBezTo>
                    <a:pt x="56" y="37"/>
                    <a:pt x="49" y="76"/>
                    <a:pt x="49" y="130"/>
                  </a:cubicBezTo>
                  <a:cubicBezTo>
                    <a:pt x="49" y="185"/>
                    <a:pt x="56" y="223"/>
                    <a:pt x="91" y="223"/>
                  </a:cubicBezTo>
                  <a:cubicBezTo>
                    <a:pt x="119" y="224"/>
                    <a:pt x="129" y="201"/>
                    <a:pt x="129" y="164"/>
                  </a:cubicBezTo>
                  <a:lnTo>
                    <a:pt x="175"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4"/>
            <p:cNvSpPr>
              <a:spLocks/>
            </p:cNvSpPr>
            <p:nvPr userDrawn="1"/>
          </p:nvSpPr>
          <p:spPr bwMode="auto">
            <a:xfrm>
              <a:off x="3636963" y="368300"/>
              <a:ext cx="482600" cy="919163"/>
            </a:xfrm>
            <a:custGeom>
              <a:avLst/>
              <a:gdLst>
                <a:gd name="T0" fmla="*/ 0 w 172"/>
                <a:gd name="T1" fmla="*/ 0 h 326"/>
                <a:gd name="T2" fmla="*/ 49 w 172"/>
                <a:gd name="T3" fmla="*/ 0 h 326"/>
                <a:gd name="T4" fmla="*/ 49 w 172"/>
                <a:gd name="T5" fmla="*/ 107 h 326"/>
                <a:gd name="T6" fmla="*/ 51 w 172"/>
                <a:gd name="T7" fmla="*/ 108 h 326"/>
                <a:gd name="T8" fmla="*/ 111 w 172"/>
                <a:gd name="T9" fmla="*/ 74 h 326"/>
                <a:gd name="T10" fmla="*/ 172 w 172"/>
                <a:gd name="T11" fmla="*/ 141 h 326"/>
                <a:gd name="T12" fmla="*/ 172 w 172"/>
                <a:gd name="T13" fmla="*/ 326 h 326"/>
                <a:gd name="T14" fmla="*/ 123 w 172"/>
                <a:gd name="T15" fmla="*/ 326 h 326"/>
                <a:gd name="T16" fmla="*/ 123 w 172"/>
                <a:gd name="T17" fmla="*/ 158 h 326"/>
                <a:gd name="T18" fmla="*/ 89 w 172"/>
                <a:gd name="T19" fmla="*/ 113 h 326"/>
                <a:gd name="T20" fmla="*/ 49 w 172"/>
                <a:gd name="T21" fmla="*/ 161 h 326"/>
                <a:gd name="T22" fmla="*/ 49 w 172"/>
                <a:gd name="T23" fmla="*/ 326 h 326"/>
                <a:gd name="T24" fmla="*/ 0 w 172"/>
                <a:gd name="T25" fmla="*/ 326 h 326"/>
                <a:gd name="T26" fmla="*/ 0 w 172"/>
                <a:gd name="T27"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326">
                  <a:moveTo>
                    <a:pt x="0" y="0"/>
                  </a:moveTo>
                  <a:cubicBezTo>
                    <a:pt x="49" y="0"/>
                    <a:pt x="49" y="0"/>
                    <a:pt x="49" y="0"/>
                  </a:cubicBezTo>
                  <a:cubicBezTo>
                    <a:pt x="49" y="107"/>
                    <a:pt x="49" y="107"/>
                    <a:pt x="49" y="107"/>
                  </a:cubicBezTo>
                  <a:cubicBezTo>
                    <a:pt x="51" y="108"/>
                    <a:pt x="51" y="108"/>
                    <a:pt x="51" y="108"/>
                  </a:cubicBezTo>
                  <a:cubicBezTo>
                    <a:pt x="64" y="87"/>
                    <a:pt x="86" y="74"/>
                    <a:pt x="111" y="74"/>
                  </a:cubicBezTo>
                  <a:cubicBezTo>
                    <a:pt x="149" y="74"/>
                    <a:pt x="172" y="91"/>
                    <a:pt x="172" y="141"/>
                  </a:cubicBezTo>
                  <a:cubicBezTo>
                    <a:pt x="172" y="326"/>
                    <a:pt x="172" y="326"/>
                    <a:pt x="172" y="326"/>
                  </a:cubicBezTo>
                  <a:cubicBezTo>
                    <a:pt x="123" y="326"/>
                    <a:pt x="123" y="326"/>
                    <a:pt x="123" y="326"/>
                  </a:cubicBezTo>
                  <a:cubicBezTo>
                    <a:pt x="123" y="158"/>
                    <a:pt x="123" y="158"/>
                    <a:pt x="123" y="158"/>
                  </a:cubicBezTo>
                  <a:cubicBezTo>
                    <a:pt x="123" y="126"/>
                    <a:pt x="113" y="113"/>
                    <a:pt x="89" y="113"/>
                  </a:cubicBezTo>
                  <a:cubicBezTo>
                    <a:pt x="68" y="113"/>
                    <a:pt x="49" y="129"/>
                    <a:pt x="49" y="161"/>
                  </a:cubicBezTo>
                  <a:cubicBezTo>
                    <a:pt x="49" y="326"/>
                    <a:pt x="49" y="326"/>
                    <a:pt x="49" y="326"/>
                  </a:cubicBezTo>
                  <a:cubicBezTo>
                    <a:pt x="0" y="326"/>
                    <a:pt x="0" y="326"/>
                    <a:pt x="0" y="32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5"/>
            <p:cNvSpPr>
              <a:spLocks noEditPoints="1"/>
            </p:cNvSpPr>
            <p:nvPr userDrawn="1"/>
          </p:nvSpPr>
          <p:spPr bwMode="auto">
            <a:xfrm>
              <a:off x="4179888" y="576263"/>
              <a:ext cx="538163" cy="730250"/>
            </a:xfrm>
            <a:custGeom>
              <a:avLst/>
              <a:gdLst>
                <a:gd name="T0" fmla="*/ 125 w 192"/>
                <a:gd name="T1" fmla="*/ 122 h 259"/>
                <a:gd name="T2" fmla="*/ 70 w 192"/>
                <a:gd name="T3" fmla="*/ 145 h 259"/>
                <a:gd name="T4" fmla="*/ 50 w 192"/>
                <a:gd name="T5" fmla="*/ 185 h 259"/>
                <a:gd name="T6" fmla="*/ 80 w 192"/>
                <a:gd name="T7" fmla="*/ 222 h 259"/>
                <a:gd name="T8" fmla="*/ 125 w 192"/>
                <a:gd name="T9" fmla="*/ 164 h 259"/>
                <a:gd name="T10" fmla="*/ 125 w 192"/>
                <a:gd name="T11" fmla="*/ 122 h 259"/>
                <a:gd name="T12" fmla="*/ 171 w 192"/>
                <a:gd name="T13" fmla="*/ 201 h 259"/>
                <a:gd name="T14" fmla="*/ 184 w 192"/>
                <a:gd name="T15" fmla="*/ 219 h 259"/>
                <a:gd name="T16" fmla="*/ 192 w 192"/>
                <a:gd name="T17" fmla="*/ 217 h 259"/>
                <a:gd name="T18" fmla="*/ 192 w 192"/>
                <a:gd name="T19" fmla="*/ 249 h 259"/>
                <a:gd name="T20" fmla="*/ 168 w 192"/>
                <a:gd name="T21" fmla="*/ 255 h 259"/>
                <a:gd name="T22" fmla="*/ 127 w 192"/>
                <a:gd name="T23" fmla="*/ 223 h 259"/>
                <a:gd name="T24" fmla="*/ 126 w 192"/>
                <a:gd name="T25" fmla="*/ 223 h 259"/>
                <a:gd name="T26" fmla="*/ 64 w 192"/>
                <a:gd name="T27" fmla="*/ 259 h 259"/>
                <a:gd name="T28" fmla="*/ 0 w 192"/>
                <a:gd name="T29" fmla="*/ 190 h 259"/>
                <a:gd name="T30" fmla="*/ 57 w 192"/>
                <a:gd name="T31" fmla="*/ 112 h 259"/>
                <a:gd name="T32" fmla="*/ 96 w 192"/>
                <a:gd name="T33" fmla="*/ 102 h 259"/>
                <a:gd name="T34" fmla="*/ 125 w 192"/>
                <a:gd name="T35" fmla="*/ 70 h 259"/>
                <a:gd name="T36" fmla="*/ 91 w 192"/>
                <a:gd name="T37" fmla="*/ 34 h 259"/>
                <a:gd name="T38" fmla="*/ 53 w 192"/>
                <a:gd name="T39" fmla="*/ 81 h 259"/>
                <a:gd name="T40" fmla="*/ 7 w 192"/>
                <a:gd name="T41" fmla="*/ 81 h 259"/>
                <a:gd name="T42" fmla="*/ 93 w 192"/>
                <a:gd name="T43" fmla="*/ 0 h 259"/>
                <a:gd name="T44" fmla="*/ 171 w 192"/>
                <a:gd name="T45" fmla="*/ 60 h 259"/>
                <a:gd name="T46" fmla="*/ 171 w 192"/>
                <a:gd name="T47" fmla="*/ 20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259">
                  <a:moveTo>
                    <a:pt x="125" y="122"/>
                  </a:moveTo>
                  <a:cubicBezTo>
                    <a:pt x="112" y="133"/>
                    <a:pt x="84" y="139"/>
                    <a:pt x="70" y="145"/>
                  </a:cubicBezTo>
                  <a:cubicBezTo>
                    <a:pt x="56" y="152"/>
                    <a:pt x="50" y="167"/>
                    <a:pt x="50" y="185"/>
                  </a:cubicBezTo>
                  <a:cubicBezTo>
                    <a:pt x="50" y="206"/>
                    <a:pt x="60" y="222"/>
                    <a:pt x="80" y="222"/>
                  </a:cubicBezTo>
                  <a:cubicBezTo>
                    <a:pt x="110" y="222"/>
                    <a:pt x="125" y="200"/>
                    <a:pt x="125" y="164"/>
                  </a:cubicBezTo>
                  <a:lnTo>
                    <a:pt x="125" y="122"/>
                  </a:lnTo>
                  <a:close/>
                  <a:moveTo>
                    <a:pt x="171" y="201"/>
                  </a:moveTo>
                  <a:cubicBezTo>
                    <a:pt x="171" y="210"/>
                    <a:pt x="177" y="219"/>
                    <a:pt x="184" y="219"/>
                  </a:cubicBezTo>
                  <a:cubicBezTo>
                    <a:pt x="187" y="219"/>
                    <a:pt x="191" y="218"/>
                    <a:pt x="192" y="217"/>
                  </a:cubicBezTo>
                  <a:cubicBezTo>
                    <a:pt x="192" y="249"/>
                    <a:pt x="192" y="249"/>
                    <a:pt x="192" y="249"/>
                  </a:cubicBezTo>
                  <a:cubicBezTo>
                    <a:pt x="186" y="252"/>
                    <a:pt x="178" y="255"/>
                    <a:pt x="168" y="255"/>
                  </a:cubicBezTo>
                  <a:cubicBezTo>
                    <a:pt x="146" y="255"/>
                    <a:pt x="128" y="246"/>
                    <a:pt x="127" y="223"/>
                  </a:cubicBezTo>
                  <a:cubicBezTo>
                    <a:pt x="126" y="223"/>
                    <a:pt x="126" y="223"/>
                    <a:pt x="126" y="223"/>
                  </a:cubicBezTo>
                  <a:cubicBezTo>
                    <a:pt x="112" y="247"/>
                    <a:pt x="93" y="259"/>
                    <a:pt x="64" y="259"/>
                  </a:cubicBezTo>
                  <a:cubicBezTo>
                    <a:pt x="25" y="259"/>
                    <a:pt x="0" y="237"/>
                    <a:pt x="0" y="190"/>
                  </a:cubicBezTo>
                  <a:cubicBezTo>
                    <a:pt x="0" y="135"/>
                    <a:pt x="24" y="123"/>
                    <a:pt x="57" y="112"/>
                  </a:cubicBezTo>
                  <a:cubicBezTo>
                    <a:pt x="96" y="102"/>
                    <a:pt x="96" y="102"/>
                    <a:pt x="96" y="102"/>
                  </a:cubicBezTo>
                  <a:cubicBezTo>
                    <a:pt x="114" y="97"/>
                    <a:pt x="125" y="92"/>
                    <a:pt x="125" y="70"/>
                  </a:cubicBezTo>
                  <a:cubicBezTo>
                    <a:pt x="125" y="48"/>
                    <a:pt x="117" y="34"/>
                    <a:pt x="91" y="34"/>
                  </a:cubicBezTo>
                  <a:cubicBezTo>
                    <a:pt x="58" y="34"/>
                    <a:pt x="53" y="57"/>
                    <a:pt x="53" y="81"/>
                  </a:cubicBezTo>
                  <a:cubicBezTo>
                    <a:pt x="7" y="81"/>
                    <a:pt x="7" y="81"/>
                    <a:pt x="7" y="81"/>
                  </a:cubicBezTo>
                  <a:cubicBezTo>
                    <a:pt x="7" y="29"/>
                    <a:pt x="28" y="0"/>
                    <a:pt x="93" y="0"/>
                  </a:cubicBezTo>
                  <a:cubicBezTo>
                    <a:pt x="137" y="0"/>
                    <a:pt x="171" y="17"/>
                    <a:pt x="171" y="60"/>
                  </a:cubicBezTo>
                  <a:lnTo>
                    <a:pt x="171"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6"/>
            <p:cNvSpPr>
              <a:spLocks/>
            </p:cNvSpPr>
            <p:nvPr userDrawn="1"/>
          </p:nvSpPr>
          <p:spPr bwMode="auto">
            <a:xfrm>
              <a:off x="4757738" y="576263"/>
              <a:ext cx="482600" cy="711200"/>
            </a:xfrm>
            <a:custGeom>
              <a:avLst/>
              <a:gdLst>
                <a:gd name="T0" fmla="*/ 0 w 172"/>
                <a:gd name="T1" fmla="*/ 6 h 252"/>
                <a:gd name="T2" fmla="*/ 46 w 172"/>
                <a:gd name="T3" fmla="*/ 6 h 252"/>
                <a:gd name="T4" fmla="*/ 46 w 172"/>
                <a:gd name="T5" fmla="*/ 35 h 252"/>
                <a:gd name="T6" fmla="*/ 48 w 172"/>
                <a:gd name="T7" fmla="*/ 35 h 252"/>
                <a:gd name="T8" fmla="*/ 111 w 172"/>
                <a:gd name="T9" fmla="*/ 0 h 252"/>
                <a:gd name="T10" fmla="*/ 172 w 172"/>
                <a:gd name="T11" fmla="*/ 67 h 252"/>
                <a:gd name="T12" fmla="*/ 172 w 172"/>
                <a:gd name="T13" fmla="*/ 252 h 252"/>
                <a:gd name="T14" fmla="*/ 123 w 172"/>
                <a:gd name="T15" fmla="*/ 252 h 252"/>
                <a:gd name="T16" fmla="*/ 123 w 172"/>
                <a:gd name="T17" fmla="*/ 84 h 252"/>
                <a:gd name="T18" fmla="*/ 88 w 172"/>
                <a:gd name="T19" fmla="*/ 39 h 252"/>
                <a:gd name="T20" fmla="*/ 49 w 172"/>
                <a:gd name="T21" fmla="*/ 87 h 252"/>
                <a:gd name="T22" fmla="*/ 49 w 172"/>
                <a:gd name="T23" fmla="*/ 252 h 252"/>
                <a:gd name="T24" fmla="*/ 0 w 172"/>
                <a:gd name="T25" fmla="*/ 252 h 252"/>
                <a:gd name="T26" fmla="*/ 0 w 172"/>
                <a:gd name="T27" fmla="*/ 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252">
                  <a:moveTo>
                    <a:pt x="0" y="6"/>
                  </a:moveTo>
                  <a:cubicBezTo>
                    <a:pt x="46" y="6"/>
                    <a:pt x="46" y="6"/>
                    <a:pt x="46" y="6"/>
                  </a:cubicBezTo>
                  <a:cubicBezTo>
                    <a:pt x="46" y="35"/>
                    <a:pt x="46" y="35"/>
                    <a:pt x="46" y="35"/>
                  </a:cubicBezTo>
                  <a:cubicBezTo>
                    <a:pt x="48" y="35"/>
                    <a:pt x="48" y="35"/>
                    <a:pt x="48" y="35"/>
                  </a:cubicBezTo>
                  <a:cubicBezTo>
                    <a:pt x="60" y="13"/>
                    <a:pt x="83" y="0"/>
                    <a:pt x="111" y="0"/>
                  </a:cubicBezTo>
                  <a:cubicBezTo>
                    <a:pt x="148" y="0"/>
                    <a:pt x="172" y="17"/>
                    <a:pt x="172" y="67"/>
                  </a:cubicBezTo>
                  <a:cubicBezTo>
                    <a:pt x="172" y="252"/>
                    <a:pt x="172" y="252"/>
                    <a:pt x="172" y="252"/>
                  </a:cubicBezTo>
                  <a:cubicBezTo>
                    <a:pt x="123" y="252"/>
                    <a:pt x="123" y="252"/>
                    <a:pt x="123" y="252"/>
                  </a:cubicBezTo>
                  <a:cubicBezTo>
                    <a:pt x="123" y="84"/>
                    <a:pt x="123" y="84"/>
                    <a:pt x="123" y="84"/>
                  </a:cubicBezTo>
                  <a:cubicBezTo>
                    <a:pt x="123" y="52"/>
                    <a:pt x="113" y="39"/>
                    <a:pt x="88" y="39"/>
                  </a:cubicBezTo>
                  <a:cubicBezTo>
                    <a:pt x="68" y="39"/>
                    <a:pt x="49" y="55"/>
                    <a:pt x="49" y="87"/>
                  </a:cubicBezTo>
                  <a:cubicBezTo>
                    <a:pt x="49" y="252"/>
                    <a:pt x="49" y="252"/>
                    <a:pt x="49" y="252"/>
                  </a:cubicBezTo>
                  <a:cubicBezTo>
                    <a:pt x="0" y="252"/>
                    <a:pt x="0" y="252"/>
                    <a:pt x="0" y="252"/>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17"/>
            <p:cNvSpPr>
              <a:spLocks noEditPoints="1"/>
            </p:cNvSpPr>
            <p:nvPr userDrawn="1"/>
          </p:nvSpPr>
          <p:spPr bwMode="auto">
            <a:xfrm>
              <a:off x="5318125" y="576263"/>
              <a:ext cx="504825" cy="950913"/>
            </a:xfrm>
            <a:custGeom>
              <a:avLst/>
              <a:gdLst>
                <a:gd name="T0" fmla="*/ 88 w 180"/>
                <a:gd name="T1" fmla="*/ 211 h 337"/>
                <a:gd name="T2" fmla="*/ 131 w 180"/>
                <a:gd name="T3" fmla="*/ 124 h 337"/>
                <a:gd name="T4" fmla="*/ 91 w 180"/>
                <a:gd name="T5" fmla="*/ 39 h 337"/>
                <a:gd name="T6" fmla="*/ 50 w 180"/>
                <a:gd name="T7" fmla="*/ 122 h 337"/>
                <a:gd name="T8" fmla="*/ 88 w 180"/>
                <a:gd name="T9" fmla="*/ 211 h 337"/>
                <a:gd name="T10" fmla="*/ 53 w 180"/>
                <a:gd name="T11" fmla="*/ 273 h 337"/>
                <a:gd name="T12" fmla="*/ 89 w 180"/>
                <a:gd name="T13" fmla="*/ 303 h 337"/>
                <a:gd name="T14" fmla="*/ 131 w 180"/>
                <a:gd name="T15" fmla="*/ 257 h 337"/>
                <a:gd name="T16" fmla="*/ 131 w 180"/>
                <a:gd name="T17" fmla="*/ 217 h 337"/>
                <a:gd name="T18" fmla="*/ 130 w 180"/>
                <a:gd name="T19" fmla="*/ 217 h 337"/>
                <a:gd name="T20" fmla="*/ 74 w 180"/>
                <a:gd name="T21" fmla="*/ 251 h 337"/>
                <a:gd name="T22" fmla="*/ 0 w 180"/>
                <a:gd name="T23" fmla="*/ 127 h 337"/>
                <a:gd name="T24" fmla="*/ 78 w 180"/>
                <a:gd name="T25" fmla="*/ 0 h 337"/>
                <a:gd name="T26" fmla="*/ 132 w 180"/>
                <a:gd name="T27" fmla="*/ 36 h 337"/>
                <a:gd name="T28" fmla="*/ 133 w 180"/>
                <a:gd name="T29" fmla="*/ 36 h 337"/>
                <a:gd name="T30" fmla="*/ 133 w 180"/>
                <a:gd name="T31" fmla="*/ 6 h 337"/>
                <a:gd name="T32" fmla="*/ 180 w 180"/>
                <a:gd name="T33" fmla="*/ 6 h 337"/>
                <a:gd name="T34" fmla="*/ 180 w 180"/>
                <a:gd name="T35" fmla="*/ 241 h 337"/>
                <a:gd name="T36" fmla="*/ 88 w 180"/>
                <a:gd name="T37" fmla="*/ 337 h 337"/>
                <a:gd name="T38" fmla="*/ 7 w 180"/>
                <a:gd name="T39" fmla="*/ 273 h 337"/>
                <a:gd name="T40" fmla="*/ 53 w 180"/>
                <a:gd name="T41" fmla="*/ 27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337">
                  <a:moveTo>
                    <a:pt x="88" y="211"/>
                  </a:moveTo>
                  <a:cubicBezTo>
                    <a:pt x="126" y="211"/>
                    <a:pt x="131" y="163"/>
                    <a:pt x="131" y="124"/>
                  </a:cubicBezTo>
                  <a:cubicBezTo>
                    <a:pt x="131" y="84"/>
                    <a:pt x="126" y="39"/>
                    <a:pt x="91" y="39"/>
                  </a:cubicBezTo>
                  <a:cubicBezTo>
                    <a:pt x="55" y="39"/>
                    <a:pt x="50" y="76"/>
                    <a:pt x="50" y="122"/>
                  </a:cubicBezTo>
                  <a:cubicBezTo>
                    <a:pt x="50" y="164"/>
                    <a:pt x="51" y="211"/>
                    <a:pt x="88" y="211"/>
                  </a:cubicBezTo>
                  <a:moveTo>
                    <a:pt x="53" y="273"/>
                  </a:moveTo>
                  <a:cubicBezTo>
                    <a:pt x="53" y="289"/>
                    <a:pt x="67" y="303"/>
                    <a:pt x="89" y="303"/>
                  </a:cubicBezTo>
                  <a:cubicBezTo>
                    <a:pt x="115" y="303"/>
                    <a:pt x="131" y="285"/>
                    <a:pt x="131" y="257"/>
                  </a:cubicBezTo>
                  <a:cubicBezTo>
                    <a:pt x="131" y="217"/>
                    <a:pt x="131" y="217"/>
                    <a:pt x="131" y="217"/>
                  </a:cubicBezTo>
                  <a:cubicBezTo>
                    <a:pt x="130" y="217"/>
                    <a:pt x="130" y="217"/>
                    <a:pt x="130" y="217"/>
                  </a:cubicBezTo>
                  <a:cubicBezTo>
                    <a:pt x="120" y="238"/>
                    <a:pt x="98" y="251"/>
                    <a:pt x="74" y="251"/>
                  </a:cubicBezTo>
                  <a:cubicBezTo>
                    <a:pt x="16" y="251"/>
                    <a:pt x="0" y="194"/>
                    <a:pt x="0" y="127"/>
                  </a:cubicBezTo>
                  <a:cubicBezTo>
                    <a:pt x="0" y="73"/>
                    <a:pt x="8" y="0"/>
                    <a:pt x="78" y="0"/>
                  </a:cubicBezTo>
                  <a:cubicBezTo>
                    <a:pt x="107" y="0"/>
                    <a:pt x="128" y="19"/>
                    <a:pt x="132" y="36"/>
                  </a:cubicBezTo>
                  <a:cubicBezTo>
                    <a:pt x="133" y="36"/>
                    <a:pt x="133" y="36"/>
                    <a:pt x="133" y="36"/>
                  </a:cubicBezTo>
                  <a:cubicBezTo>
                    <a:pt x="133" y="6"/>
                    <a:pt x="133" y="6"/>
                    <a:pt x="133" y="6"/>
                  </a:cubicBezTo>
                  <a:cubicBezTo>
                    <a:pt x="180" y="6"/>
                    <a:pt x="180" y="6"/>
                    <a:pt x="180" y="6"/>
                  </a:cubicBezTo>
                  <a:cubicBezTo>
                    <a:pt x="180" y="241"/>
                    <a:pt x="180" y="241"/>
                    <a:pt x="180" y="241"/>
                  </a:cubicBezTo>
                  <a:cubicBezTo>
                    <a:pt x="180" y="300"/>
                    <a:pt x="154" y="337"/>
                    <a:pt x="88" y="337"/>
                  </a:cubicBezTo>
                  <a:cubicBezTo>
                    <a:pt x="15" y="337"/>
                    <a:pt x="7" y="294"/>
                    <a:pt x="7" y="273"/>
                  </a:cubicBezTo>
                  <a:lnTo>
                    <a:pt x="53"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18"/>
            <p:cNvSpPr>
              <a:spLocks noEditPoints="1"/>
            </p:cNvSpPr>
            <p:nvPr userDrawn="1"/>
          </p:nvSpPr>
          <p:spPr bwMode="auto">
            <a:xfrm>
              <a:off x="5881688" y="576263"/>
              <a:ext cx="498475" cy="730250"/>
            </a:xfrm>
            <a:custGeom>
              <a:avLst/>
              <a:gdLst>
                <a:gd name="T0" fmla="*/ 129 w 178"/>
                <a:gd name="T1" fmla="*/ 102 h 259"/>
                <a:gd name="T2" fmla="*/ 129 w 178"/>
                <a:gd name="T3" fmla="*/ 89 h 259"/>
                <a:gd name="T4" fmla="*/ 91 w 178"/>
                <a:gd name="T5" fmla="*/ 34 h 259"/>
                <a:gd name="T6" fmla="*/ 49 w 178"/>
                <a:gd name="T7" fmla="*/ 97 h 259"/>
                <a:gd name="T8" fmla="*/ 49 w 178"/>
                <a:gd name="T9" fmla="*/ 102 h 259"/>
                <a:gd name="T10" fmla="*/ 129 w 178"/>
                <a:gd name="T11" fmla="*/ 102 h 259"/>
                <a:gd name="T12" fmla="*/ 49 w 178"/>
                <a:gd name="T13" fmla="*/ 136 h 259"/>
                <a:gd name="T14" fmla="*/ 49 w 178"/>
                <a:gd name="T15" fmla="*/ 150 h 259"/>
                <a:gd name="T16" fmla="*/ 91 w 178"/>
                <a:gd name="T17" fmla="*/ 225 h 259"/>
                <a:gd name="T18" fmla="*/ 130 w 178"/>
                <a:gd name="T19" fmla="*/ 170 h 259"/>
                <a:gd name="T20" fmla="*/ 177 w 178"/>
                <a:gd name="T21" fmla="*/ 170 h 259"/>
                <a:gd name="T22" fmla="*/ 90 w 178"/>
                <a:gd name="T23" fmla="*/ 259 h 259"/>
                <a:gd name="T24" fmla="*/ 0 w 178"/>
                <a:gd name="T25" fmla="*/ 133 h 259"/>
                <a:gd name="T26" fmla="*/ 91 w 178"/>
                <a:gd name="T27" fmla="*/ 0 h 259"/>
                <a:gd name="T28" fmla="*/ 178 w 178"/>
                <a:gd name="T29" fmla="*/ 110 h 259"/>
                <a:gd name="T30" fmla="*/ 178 w 178"/>
                <a:gd name="T31" fmla="*/ 136 h 259"/>
                <a:gd name="T32" fmla="*/ 49 w 178"/>
                <a:gd name="T33" fmla="*/ 13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259">
                  <a:moveTo>
                    <a:pt x="129" y="102"/>
                  </a:moveTo>
                  <a:cubicBezTo>
                    <a:pt x="129" y="89"/>
                    <a:pt x="129" y="89"/>
                    <a:pt x="129" y="89"/>
                  </a:cubicBezTo>
                  <a:cubicBezTo>
                    <a:pt x="129" y="58"/>
                    <a:pt x="119" y="34"/>
                    <a:pt x="91" y="34"/>
                  </a:cubicBezTo>
                  <a:cubicBezTo>
                    <a:pt x="59" y="34"/>
                    <a:pt x="49" y="65"/>
                    <a:pt x="49" y="97"/>
                  </a:cubicBezTo>
                  <a:cubicBezTo>
                    <a:pt x="49" y="102"/>
                    <a:pt x="49" y="102"/>
                    <a:pt x="49" y="102"/>
                  </a:cubicBezTo>
                  <a:lnTo>
                    <a:pt x="129" y="102"/>
                  </a:lnTo>
                  <a:close/>
                  <a:moveTo>
                    <a:pt x="49" y="136"/>
                  </a:moveTo>
                  <a:cubicBezTo>
                    <a:pt x="49" y="150"/>
                    <a:pt x="49" y="150"/>
                    <a:pt x="49" y="150"/>
                  </a:cubicBezTo>
                  <a:cubicBezTo>
                    <a:pt x="49" y="183"/>
                    <a:pt x="54" y="225"/>
                    <a:pt x="91" y="225"/>
                  </a:cubicBezTo>
                  <a:cubicBezTo>
                    <a:pt x="126" y="225"/>
                    <a:pt x="130" y="185"/>
                    <a:pt x="130" y="170"/>
                  </a:cubicBezTo>
                  <a:cubicBezTo>
                    <a:pt x="177" y="170"/>
                    <a:pt x="177" y="170"/>
                    <a:pt x="177" y="170"/>
                  </a:cubicBezTo>
                  <a:cubicBezTo>
                    <a:pt x="177" y="225"/>
                    <a:pt x="144" y="259"/>
                    <a:pt x="90" y="259"/>
                  </a:cubicBezTo>
                  <a:cubicBezTo>
                    <a:pt x="50" y="259"/>
                    <a:pt x="0" y="247"/>
                    <a:pt x="0" y="133"/>
                  </a:cubicBezTo>
                  <a:cubicBezTo>
                    <a:pt x="0" y="68"/>
                    <a:pt x="14" y="0"/>
                    <a:pt x="91" y="0"/>
                  </a:cubicBezTo>
                  <a:cubicBezTo>
                    <a:pt x="160" y="0"/>
                    <a:pt x="178" y="41"/>
                    <a:pt x="178" y="110"/>
                  </a:cubicBezTo>
                  <a:cubicBezTo>
                    <a:pt x="178" y="136"/>
                    <a:pt x="178" y="136"/>
                    <a:pt x="178" y="136"/>
                  </a:cubicBezTo>
                  <a:lnTo>
                    <a:pt x="49"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19"/>
            <p:cNvSpPr>
              <a:spLocks/>
            </p:cNvSpPr>
            <p:nvPr userDrawn="1"/>
          </p:nvSpPr>
          <p:spPr bwMode="auto">
            <a:xfrm>
              <a:off x="-611188" y="474663"/>
              <a:ext cx="515938" cy="806450"/>
            </a:xfrm>
            <a:custGeom>
              <a:avLst/>
              <a:gdLst>
                <a:gd name="T0" fmla="*/ 101 w 184"/>
                <a:gd name="T1" fmla="*/ 286 h 286"/>
                <a:gd name="T2" fmla="*/ 125 w 184"/>
                <a:gd name="T3" fmla="*/ 104 h 286"/>
                <a:gd name="T4" fmla="*/ 53 w 184"/>
                <a:gd name="T5" fmla="*/ 25 h 286"/>
                <a:gd name="T6" fmla="*/ 12 w 184"/>
                <a:gd name="T7" fmla="*/ 152 h 286"/>
                <a:gd name="T8" fmla="*/ 101 w 184"/>
                <a:gd name="T9" fmla="*/ 286 h 286"/>
              </a:gdLst>
              <a:ahLst/>
              <a:cxnLst>
                <a:cxn ang="0">
                  <a:pos x="T0" y="T1"/>
                </a:cxn>
                <a:cxn ang="0">
                  <a:pos x="T2" y="T3"/>
                </a:cxn>
                <a:cxn ang="0">
                  <a:pos x="T4" y="T5"/>
                </a:cxn>
                <a:cxn ang="0">
                  <a:pos x="T6" y="T7"/>
                </a:cxn>
                <a:cxn ang="0">
                  <a:pos x="T8" y="T9"/>
                </a:cxn>
              </a:cxnLst>
              <a:rect l="0" t="0" r="r" b="b"/>
              <a:pathLst>
                <a:path w="184" h="286">
                  <a:moveTo>
                    <a:pt x="101" y="286"/>
                  </a:moveTo>
                  <a:cubicBezTo>
                    <a:pt x="101" y="286"/>
                    <a:pt x="66" y="207"/>
                    <a:pt x="125" y="104"/>
                  </a:cubicBezTo>
                  <a:cubicBezTo>
                    <a:pt x="184" y="0"/>
                    <a:pt x="79" y="4"/>
                    <a:pt x="53" y="25"/>
                  </a:cubicBezTo>
                  <a:cubicBezTo>
                    <a:pt x="23" y="50"/>
                    <a:pt x="0" y="86"/>
                    <a:pt x="12" y="152"/>
                  </a:cubicBezTo>
                  <a:cubicBezTo>
                    <a:pt x="24" y="218"/>
                    <a:pt x="101" y="286"/>
                    <a:pt x="101" y="2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6" name="Title 1"/>
          <p:cNvSpPr txBox="1">
            <a:spLocks/>
          </p:cNvSpPr>
          <p:nvPr userDrawn="1"/>
        </p:nvSpPr>
        <p:spPr>
          <a:xfrm>
            <a:off x="6592154" y="3015247"/>
            <a:ext cx="3821651" cy="827507"/>
          </a:xfrm>
          <a:prstGeom prst="rect">
            <a:avLst/>
          </a:prstGeom>
          <a:solidFill>
            <a:schemeClr val="accent1"/>
          </a:solidFill>
        </p:spPr>
        <p:txBody>
          <a:bodyPr vert="horz" wrap="none" lIns="144000" tIns="108000" rIns="144000" bIns="108000" rtlCol="0" anchor="ctr">
            <a:sp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n-US"/>
              <a:t>THANK YOU!</a:t>
            </a:r>
            <a:endParaRPr lang="en-AU"/>
          </a:p>
        </p:txBody>
      </p:sp>
    </p:spTree>
    <p:extLst>
      <p:ext uri="{BB962C8B-B14F-4D97-AF65-F5344CB8AC3E}">
        <p14:creationId xmlns:p14="http://schemas.microsoft.com/office/powerpoint/2010/main" val="3702503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Details - Generic">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Title 1"/>
          <p:cNvSpPr txBox="1">
            <a:spLocks/>
          </p:cNvSpPr>
          <p:nvPr userDrawn="1"/>
        </p:nvSpPr>
        <p:spPr>
          <a:xfrm>
            <a:off x="874799" y="5302115"/>
            <a:ext cx="268138" cy="301628"/>
          </a:xfrm>
          <a:prstGeom prst="rect">
            <a:avLst/>
          </a:prstGeom>
        </p:spPr>
        <p:txBody>
          <a:bodyPr vert="horz" lIns="0" tIns="0" rIns="0" bIns="0" rtlCol="0">
            <a:noAutofit/>
          </a:bodyPr>
          <a:lstStyle>
            <a:lvl1pPr lvl="0" indent="0">
              <a:lnSpc>
                <a:spcPct val="90000"/>
              </a:lnSpc>
              <a:spcBef>
                <a:spcPts val="1000"/>
              </a:spcBef>
              <a:buClr>
                <a:schemeClr val="accent1"/>
              </a:buClr>
              <a:buFont typeface="Arial" panose="020B0604020202020204" pitchFamily="34" charset="0"/>
              <a:buNone/>
              <a:defRPr sz="2450" b="1">
                <a:solidFill>
                  <a:schemeClr val="accent1"/>
                </a:solidFill>
              </a:defRPr>
            </a:lvl1pPr>
            <a:lvl2pPr marL="685800" indent="-228600">
              <a:lnSpc>
                <a:spcPct val="90000"/>
              </a:lnSpc>
              <a:spcBef>
                <a:spcPts val="500"/>
              </a:spcBef>
              <a:buClr>
                <a:schemeClr val="accent1"/>
              </a:buClr>
              <a:buFont typeface="Arial" panose="020B0604020202020204" pitchFamily="34" charset="0"/>
              <a:buChar char="•"/>
              <a:defRPr sz="2200"/>
            </a:lvl2pPr>
            <a:lvl3pPr marL="1143000" indent="-228600">
              <a:lnSpc>
                <a:spcPct val="90000"/>
              </a:lnSpc>
              <a:spcBef>
                <a:spcPts val="500"/>
              </a:spcBef>
              <a:buClr>
                <a:schemeClr val="accent1"/>
              </a:buClr>
              <a:buFont typeface="Arial" panose="020B0604020202020204" pitchFamily="34" charset="0"/>
              <a:buChar char="-"/>
              <a:defRPr sz="2200"/>
            </a:lvl3pPr>
            <a:lvl4pPr marL="1600200" indent="-228600">
              <a:lnSpc>
                <a:spcPct val="90000"/>
              </a:lnSpc>
              <a:spcBef>
                <a:spcPts val="500"/>
              </a:spcBef>
              <a:buClr>
                <a:schemeClr val="accent1"/>
              </a:buClr>
              <a:buFont typeface="Arial" panose="020B0604020202020204" pitchFamily="34" charset="0"/>
              <a:buChar char="-"/>
              <a:defRPr sz="2200"/>
            </a:lvl4pPr>
            <a:lvl5pPr marL="2057400" indent="-228600">
              <a:lnSpc>
                <a:spcPct val="90000"/>
              </a:lnSpc>
              <a:spcBef>
                <a:spcPts val="500"/>
              </a:spcBef>
              <a:buClr>
                <a:schemeClr val="accent1"/>
              </a:buClr>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solidFill>
                  <a:schemeClr val="accent1"/>
                </a:solidFill>
              </a:rPr>
              <a:t>E</a:t>
            </a:r>
            <a:endParaRPr lang="en-AU">
              <a:solidFill>
                <a:schemeClr val="accent1"/>
              </a:solidFill>
            </a:endParaRPr>
          </a:p>
        </p:txBody>
      </p:sp>
      <p:sp>
        <p:nvSpPr>
          <p:cNvPr id="41" name="Title 1"/>
          <p:cNvSpPr txBox="1">
            <a:spLocks/>
          </p:cNvSpPr>
          <p:nvPr userDrawn="1"/>
        </p:nvSpPr>
        <p:spPr>
          <a:xfrm>
            <a:off x="874799" y="4919075"/>
            <a:ext cx="268138" cy="301628"/>
          </a:xfrm>
          <a:prstGeom prst="rect">
            <a:avLst/>
          </a:prstGeom>
        </p:spPr>
        <p:txBody>
          <a:bodyPr vert="horz" lIns="0" tIns="0" rIns="0" bIns="0" rtlCol="0">
            <a:noAutofit/>
          </a:bodyPr>
          <a:lstStyle>
            <a:lvl1pPr lvl="0" indent="0">
              <a:lnSpc>
                <a:spcPct val="90000"/>
              </a:lnSpc>
              <a:spcBef>
                <a:spcPts val="1000"/>
              </a:spcBef>
              <a:buClr>
                <a:schemeClr val="accent1"/>
              </a:buClr>
              <a:buFont typeface="Arial" panose="020B0604020202020204" pitchFamily="34" charset="0"/>
              <a:buNone/>
              <a:defRPr sz="2450" b="1">
                <a:solidFill>
                  <a:schemeClr val="accent1"/>
                </a:solidFill>
              </a:defRPr>
            </a:lvl1pPr>
            <a:lvl2pPr marL="685800" indent="-228600">
              <a:lnSpc>
                <a:spcPct val="90000"/>
              </a:lnSpc>
              <a:spcBef>
                <a:spcPts val="500"/>
              </a:spcBef>
              <a:buClr>
                <a:schemeClr val="accent1"/>
              </a:buClr>
              <a:buFont typeface="Arial" panose="020B0604020202020204" pitchFamily="34" charset="0"/>
              <a:buChar char="•"/>
              <a:defRPr sz="2200"/>
            </a:lvl2pPr>
            <a:lvl3pPr marL="1143000" indent="-228600">
              <a:lnSpc>
                <a:spcPct val="90000"/>
              </a:lnSpc>
              <a:spcBef>
                <a:spcPts val="500"/>
              </a:spcBef>
              <a:buClr>
                <a:schemeClr val="accent1"/>
              </a:buClr>
              <a:buFont typeface="Arial" panose="020B0604020202020204" pitchFamily="34" charset="0"/>
              <a:buChar char="-"/>
              <a:defRPr sz="2200"/>
            </a:lvl3pPr>
            <a:lvl4pPr marL="1600200" indent="-228600">
              <a:lnSpc>
                <a:spcPct val="90000"/>
              </a:lnSpc>
              <a:spcBef>
                <a:spcPts val="500"/>
              </a:spcBef>
              <a:buClr>
                <a:schemeClr val="accent1"/>
              </a:buClr>
              <a:buFont typeface="Arial" panose="020B0604020202020204" pitchFamily="34" charset="0"/>
              <a:buChar char="-"/>
              <a:defRPr sz="2200"/>
            </a:lvl4pPr>
            <a:lvl5pPr marL="2057400" indent="-228600">
              <a:lnSpc>
                <a:spcPct val="90000"/>
              </a:lnSpc>
              <a:spcBef>
                <a:spcPts val="500"/>
              </a:spcBef>
              <a:buClr>
                <a:schemeClr val="accent1"/>
              </a:buClr>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solidFill>
                  <a:schemeClr val="accent1"/>
                </a:solidFill>
              </a:rPr>
              <a:t>T</a:t>
            </a:r>
            <a:endParaRPr lang="en-AU">
              <a:solidFill>
                <a:schemeClr val="accent1"/>
              </a:solidFill>
            </a:endParaRPr>
          </a:p>
        </p:txBody>
      </p:sp>
      <p:sp>
        <p:nvSpPr>
          <p:cNvPr id="28" name="Title 1"/>
          <p:cNvSpPr txBox="1">
            <a:spLocks/>
          </p:cNvSpPr>
          <p:nvPr userDrawn="1"/>
        </p:nvSpPr>
        <p:spPr>
          <a:xfrm>
            <a:off x="874800" y="1253771"/>
            <a:ext cx="2950130" cy="702857"/>
          </a:xfrm>
          <a:prstGeom prst="rect">
            <a:avLst/>
          </a:prstGeom>
          <a:solidFill>
            <a:schemeClr val="accent1"/>
          </a:solidFill>
        </p:spPr>
        <p:txBody>
          <a:bodyPr vert="horz" wrap="none" lIns="144000" tIns="108000" rIns="144000" bIns="108000" rtlCol="0" anchor="ctr">
            <a:spAutoFit/>
          </a:bodyPr>
          <a:lstStyle>
            <a:lvl1pPr algn="l" defTabSz="914400" rtl="0" eaLnBrk="1" latinLnBrk="0" hangingPunct="1">
              <a:lnSpc>
                <a:spcPct val="90000"/>
              </a:lnSpc>
              <a:spcBef>
                <a:spcPct val="0"/>
              </a:spcBef>
              <a:buNone/>
              <a:defRPr sz="3500" b="1" kern="1200" cap="all" baseline="0">
                <a:solidFill>
                  <a:schemeClr val="bg1"/>
                </a:solidFill>
                <a:latin typeface="+mj-lt"/>
                <a:ea typeface="+mj-ea"/>
                <a:cs typeface="+mj-cs"/>
              </a:defRPr>
            </a:lvl1pPr>
          </a:lstStyle>
          <a:p>
            <a:r>
              <a:rPr lang="en-US" baseline="0"/>
              <a:t>THANK YOU</a:t>
            </a:r>
            <a:endParaRPr lang="en-AU" baseline="0"/>
          </a:p>
        </p:txBody>
      </p:sp>
      <p:grpSp>
        <p:nvGrpSpPr>
          <p:cNvPr id="5" name="Group 4"/>
          <p:cNvGrpSpPr>
            <a:grpSpLocks noChangeAspect="1"/>
          </p:cNvGrpSpPr>
          <p:nvPr userDrawn="1"/>
        </p:nvGrpSpPr>
        <p:grpSpPr>
          <a:xfrm>
            <a:off x="10108573" y="1392152"/>
            <a:ext cx="1231200" cy="1248854"/>
            <a:chOff x="524805" y="687600"/>
            <a:chExt cx="466621" cy="473312"/>
          </a:xfrm>
        </p:grpSpPr>
        <p:sp>
          <p:nvSpPr>
            <p:cNvPr id="10" name="Freeform 5"/>
            <p:cNvSpPr>
              <a:spLocks/>
            </p:cNvSpPr>
            <p:nvPr userDrawn="1"/>
          </p:nvSpPr>
          <p:spPr bwMode="auto">
            <a:xfrm>
              <a:off x="630171" y="978612"/>
              <a:ext cx="281534" cy="182300"/>
            </a:xfrm>
            <a:custGeom>
              <a:avLst/>
              <a:gdLst>
                <a:gd name="T0" fmla="*/ 286 w 286"/>
                <a:gd name="T1" fmla="*/ 82 h 184"/>
                <a:gd name="T2" fmla="*/ 103 w 286"/>
                <a:gd name="T3" fmla="*/ 59 h 184"/>
                <a:gd name="T4" fmla="*/ 25 w 286"/>
                <a:gd name="T5" fmla="*/ 131 h 184"/>
                <a:gd name="T6" fmla="*/ 152 w 286"/>
                <a:gd name="T7" fmla="*/ 171 h 184"/>
                <a:gd name="T8" fmla="*/ 286 w 286"/>
                <a:gd name="T9" fmla="*/ 82 h 184"/>
              </a:gdLst>
              <a:ahLst/>
              <a:cxnLst>
                <a:cxn ang="0">
                  <a:pos x="T0" y="T1"/>
                </a:cxn>
                <a:cxn ang="0">
                  <a:pos x="T2" y="T3"/>
                </a:cxn>
                <a:cxn ang="0">
                  <a:pos x="T4" y="T5"/>
                </a:cxn>
                <a:cxn ang="0">
                  <a:pos x="T6" y="T7"/>
                </a:cxn>
                <a:cxn ang="0">
                  <a:pos x="T8" y="T9"/>
                </a:cxn>
              </a:cxnLst>
              <a:rect l="0" t="0" r="r" b="b"/>
              <a:pathLst>
                <a:path w="286" h="184">
                  <a:moveTo>
                    <a:pt x="286" y="82"/>
                  </a:moveTo>
                  <a:cubicBezTo>
                    <a:pt x="286" y="82"/>
                    <a:pt x="207" y="118"/>
                    <a:pt x="103" y="59"/>
                  </a:cubicBezTo>
                  <a:cubicBezTo>
                    <a:pt x="0" y="0"/>
                    <a:pt x="4" y="105"/>
                    <a:pt x="25" y="131"/>
                  </a:cubicBezTo>
                  <a:cubicBezTo>
                    <a:pt x="49" y="161"/>
                    <a:pt x="86" y="184"/>
                    <a:pt x="152" y="171"/>
                  </a:cubicBezTo>
                  <a:cubicBezTo>
                    <a:pt x="218" y="159"/>
                    <a:pt x="286" y="82"/>
                    <a:pt x="286" y="8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7"/>
            <p:cNvSpPr>
              <a:spLocks/>
            </p:cNvSpPr>
            <p:nvPr userDrawn="1"/>
          </p:nvSpPr>
          <p:spPr bwMode="auto">
            <a:xfrm>
              <a:off x="608429" y="687600"/>
              <a:ext cx="281534" cy="182300"/>
            </a:xfrm>
            <a:custGeom>
              <a:avLst/>
              <a:gdLst>
                <a:gd name="T0" fmla="*/ 0 w 286"/>
                <a:gd name="T1" fmla="*/ 102 h 184"/>
                <a:gd name="T2" fmla="*/ 182 w 286"/>
                <a:gd name="T3" fmla="*/ 125 h 184"/>
                <a:gd name="T4" fmla="*/ 260 w 286"/>
                <a:gd name="T5" fmla="*/ 53 h 184"/>
                <a:gd name="T6" fmla="*/ 133 w 286"/>
                <a:gd name="T7" fmla="*/ 12 h 184"/>
                <a:gd name="T8" fmla="*/ 0 w 286"/>
                <a:gd name="T9" fmla="*/ 102 h 184"/>
              </a:gdLst>
              <a:ahLst/>
              <a:cxnLst>
                <a:cxn ang="0">
                  <a:pos x="T0" y="T1"/>
                </a:cxn>
                <a:cxn ang="0">
                  <a:pos x="T2" y="T3"/>
                </a:cxn>
                <a:cxn ang="0">
                  <a:pos x="T4" y="T5"/>
                </a:cxn>
                <a:cxn ang="0">
                  <a:pos x="T6" y="T7"/>
                </a:cxn>
                <a:cxn ang="0">
                  <a:pos x="T8" y="T9"/>
                </a:cxn>
              </a:cxnLst>
              <a:rect l="0" t="0" r="r" b="b"/>
              <a:pathLst>
                <a:path w="286" h="184">
                  <a:moveTo>
                    <a:pt x="0" y="102"/>
                  </a:moveTo>
                  <a:cubicBezTo>
                    <a:pt x="0" y="102"/>
                    <a:pt x="79" y="66"/>
                    <a:pt x="182" y="125"/>
                  </a:cubicBezTo>
                  <a:cubicBezTo>
                    <a:pt x="286" y="184"/>
                    <a:pt x="281" y="79"/>
                    <a:pt x="260" y="53"/>
                  </a:cubicBezTo>
                  <a:cubicBezTo>
                    <a:pt x="236" y="23"/>
                    <a:pt x="199" y="0"/>
                    <a:pt x="133" y="12"/>
                  </a:cubicBezTo>
                  <a:cubicBezTo>
                    <a:pt x="67" y="25"/>
                    <a:pt x="0" y="102"/>
                    <a:pt x="0" y="10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8"/>
            <p:cNvSpPr>
              <a:spLocks/>
            </p:cNvSpPr>
            <p:nvPr userDrawn="1"/>
          </p:nvSpPr>
          <p:spPr bwMode="auto">
            <a:xfrm>
              <a:off x="811356" y="771782"/>
              <a:ext cx="180070" cy="283207"/>
            </a:xfrm>
            <a:custGeom>
              <a:avLst/>
              <a:gdLst>
                <a:gd name="T0" fmla="*/ 82 w 183"/>
                <a:gd name="T1" fmla="*/ 0 h 286"/>
                <a:gd name="T2" fmla="*/ 59 w 183"/>
                <a:gd name="T3" fmla="*/ 182 h 286"/>
                <a:gd name="T4" fmla="*/ 131 w 183"/>
                <a:gd name="T5" fmla="*/ 261 h 286"/>
                <a:gd name="T6" fmla="*/ 171 w 183"/>
                <a:gd name="T7" fmla="*/ 134 h 286"/>
                <a:gd name="T8" fmla="*/ 82 w 183"/>
                <a:gd name="T9" fmla="*/ 0 h 286"/>
              </a:gdLst>
              <a:ahLst/>
              <a:cxnLst>
                <a:cxn ang="0">
                  <a:pos x="T0" y="T1"/>
                </a:cxn>
                <a:cxn ang="0">
                  <a:pos x="T2" y="T3"/>
                </a:cxn>
                <a:cxn ang="0">
                  <a:pos x="T4" y="T5"/>
                </a:cxn>
                <a:cxn ang="0">
                  <a:pos x="T6" y="T7"/>
                </a:cxn>
                <a:cxn ang="0">
                  <a:pos x="T8" y="T9"/>
                </a:cxn>
              </a:cxnLst>
              <a:rect l="0" t="0" r="r" b="b"/>
              <a:pathLst>
                <a:path w="183" h="286">
                  <a:moveTo>
                    <a:pt x="82" y="0"/>
                  </a:moveTo>
                  <a:cubicBezTo>
                    <a:pt x="82" y="0"/>
                    <a:pt x="118" y="79"/>
                    <a:pt x="59" y="182"/>
                  </a:cubicBezTo>
                  <a:cubicBezTo>
                    <a:pt x="0" y="286"/>
                    <a:pt x="105" y="282"/>
                    <a:pt x="131" y="261"/>
                  </a:cubicBezTo>
                  <a:cubicBezTo>
                    <a:pt x="161" y="236"/>
                    <a:pt x="183" y="200"/>
                    <a:pt x="171" y="134"/>
                  </a:cubicBezTo>
                  <a:cubicBezTo>
                    <a:pt x="159" y="68"/>
                    <a:pt x="82" y="0"/>
                    <a:pt x="82"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19"/>
            <p:cNvSpPr>
              <a:spLocks/>
            </p:cNvSpPr>
            <p:nvPr userDrawn="1"/>
          </p:nvSpPr>
          <p:spPr bwMode="auto">
            <a:xfrm>
              <a:off x="524805" y="787391"/>
              <a:ext cx="181185" cy="283207"/>
            </a:xfrm>
            <a:custGeom>
              <a:avLst/>
              <a:gdLst>
                <a:gd name="T0" fmla="*/ 101 w 184"/>
                <a:gd name="T1" fmla="*/ 286 h 286"/>
                <a:gd name="T2" fmla="*/ 125 w 184"/>
                <a:gd name="T3" fmla="*/ 104 h 286"/>
                <a:gd name="T4" fmla="*/ 53 w 184"/>
                <a:gd name="T5" fmla="*/ 25 h 286"/>
                <a:gd name="T6" fmla="*/ 12 w 184"/>
                <a:gd name="T7" fmla="*/ 152 h 286"/>
                <a:gd name="T8" fmla="*/ 101 w 184"/>
                <a:gd name="T9" fmla="*/ 286 h 286"/>
              </a:gdLst>
              <a:ahLst/>
              <a:cxnLst>
                <a:cxn ang="0">
                  <a:pos x="T0" y="T1"/>
                </a:cxn>
                <a:cxn ang="0">
                  <a:pos x="T2" y="T3"/>
                </a:cxn>
                <a:cxn ang="0">
                  <a:pos x="T4" y="T5"/>
                </a:cxn>
                <a:cxn ang="0">
                  <a:pos x="T6" y="T7"/>
                </a:cxn>
                <a:cxn ang="0">
                  <a:pos x="T8" y="T9"/>
                </a:cxn>
              </a:cxnLst>
              <a:rect l="0" t="0" r="r" b="b"/>
              <a:pathLst>
                <a:path w="184" h="286">
                  <a:moveTo>
                    <a:pt x="101" y="286"/>
                  </a:moveTo>
                  <a:cubicBezTo>
                    <a:pt x="101" y="286"/>
                    <a:pt x="66" y="207"/>
                    <a:pt x="125" y="104"/>
                  </a:cubicBezTo>
                  <a:cubicBezTo>
                    <a:pt x="184" y="0"/>
                    <a:pt x="79" y="4"/>
                    <a:pt x="53" y="25"/>
                  </a:cubicBezTo>
                  <a:cubicBezTo>
                    <a:pt x="23" y="50"/>
                    <a:pt x="0" y="86"/>
                    <a:pt x="12" y="152"/>
                  </a:cubicBezTo>
                  <a:cubicBezTo>
                    <a:pt x="24" y="218"/>
                    <a:pt x="101" y="286"/>
                    <a:pt x="101" y="28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9" name="Title 1"/>
          <p:cNvSpPr txBox="1">
            <a:spLocks/>
          </p:cNvSpPr>
          <p:nvPr userDrawn="1"/>
        </p:nvSpPr>
        <p:spPr>
          <a:xfrm>
            <a:off x="874800" y="2215945"/>
            <a:ext cx="5421961" cy="702857"/>
          </a:xfrm>
          <a:prstGeom prst="rect">
            <a:avLst/>
          </a:prstGeom>
          <a:solidFill>
            <a:schemeClr val="accent1"/>
          </a:solidFill>
        </p:spPr>
        <p:txBody>
          <a:bodyPr vert="horz" wrap="none" lIns="144000" tIns="108000" rIns="144000" bIns="108000" rtlCol="0" anchor="ctr">
            <a:spAutoFit/>
          </a:bodyPr>
          <a:lstStyle>
            <a:lvl1pPr algn="l" defTabSz="914400" rtl="0" eaLnBrk="1" latinLnBrk="0" hangingPunct="1">
              <a:lnSpc>
                <a:spcPct val="90000"/>
              </a:lnSpc>
              <a:spcBef>
                <a:spcPct val="0"/>
              </a:spcBef>
              <a:buNone/>
              <a:defRPr sz="3500" b="1" kern="1200" cap="all" baseline="0">
                <a:solidFill>
                  <a:schemeClr val="bg1"/>
                </a:solidFill>
                <a:latin typeface="+mj-lt"/>
                <a:ea typeface="+mj-ea"/>
                <a:cs typeface="+mj-cs"/>
              </a:defRPr>
            </a:lvl1pPr>
          </a:lstStyle>
          <a:p>
            <a:r>
              <a:rPr lang="en-US" baseline="0"/>
              <a:t>PLEASE GET IN TOUCH</a:t>
            </a:r>
            <a:endParaRPr lang="en-AU" baseline="0"/>
          </a:p>
        </p:txBody>
      </p:sp>
      <p:sp>
        <p:nvSpPr>
          <p:cNvPr id="18" name="Freeform 5">
            <a:hlinkClick r:id="rId2"/>
          </p:cNvPr>
          <p:cNvSpPr>
            <a:spLocks/>
          </p:cNvSpPr>
          <p:nvPr userDrawn="1"/>
        </p:nvSpPr>
        <p:spPr bwMode="auto">
          <a:xfrm>
            <a:off x="878293" y="5858688"/>
            <a:ext cx="148562" cy="310465"/>
          </a:xfrm>
          <a:custGeom>
            <a:avLst/>
            <a:gdLst>
              <a:gd name="T0" fmla="*/ 234 w 573"/>
              <a:gd name="T1" fmla="*/ 27 h 1195"/>
              <a:gd name="T2" fmla="*/ 254 w 573"/>
              <a:gd name="T3" fmla="*/ 17 h 1195"/>
              <a:gd name="T4" fmla="*/ 278 w 573"/>
              <a:gd name="T5" fmla="*/ 10 h 1195"/>
              <a:gd name="T6" fmla="*/ 325 w 573"/>
              <a:gd name="T7" fmla="*/ 0 h 1195"/>
              <a:gd name="T8" fmla="*/ 355 w 573"/>
              <a:gd name="T9" fmla="*/ 0 h 1195"/>
              <a:gd name="T10" fmla="*/ 572 w 573"/>
              <a:gd name="T11" fmla="*/ 17 h 1195"/>
              <a:gd name="T12" fmla="*/ 573 w 573"/>
              <a:gd name="T13" fmla="*/ 17 h 1195"/>
              <a:gd name="T14" fmla="*/ 551 w 573"/>
              <a:gd name="T15" fmla="*/ 219 h 1195"/>
              <a:gd name="T16" fmla="*/ 550 w 573"/>
              <a:gd name="T17" fmla="*/ 219 h 1195"/>
              <a:gd name="T18" fmla="*/ 430 w 573"/>
              <a:gd name="T19" fmla="*/ 206 h 1195"/>
              <a:gd name="T20" fmla="*/ 427 w 573"/>
              <a:gd name="T21" fmla="*/ 206 h 1195"/>
              <a:gd name="T22" fmla="*/ 415 w 573"/>
              <a:gd name="T23" fmla="*/ 208 h 1195"/>
              <a:gd name="T24" fmla="*/ 411 w 573"/>
              <a:gd name="T25" fmla="*/ 209 h 1195"/>
              <a:gd name="T26" fmla="*/ 397 w 573"/>
              <a:gd name="T27" fmla="*/ 216 h 1195"/>
              <a:gd name="T28" fmla="*/ 390 w 573"/>
              <a:gd name="T29" fmla="*/ 220 h 1195"/>
              <a:gd name="T30" fmla="*/ 380 w 573"/>
              <a:gd name="T31" fmla="*/ 232 h 1195"/>
              <a:gd name="T32" fmla="*/ 374 w 573"/>
              <a:gd name="T33" fmla="*/ 242 h 1195"/>
              <a:gd name="T34" fmla="*/ 370 w 573"/>
              <a:gd name="T35" fmla="*/ 253 h 1195"/>
              <a:gd name="T36" fmla="*/ 367 w 573"/>
              <a:gd name="T37" fmla="*/ 266 h 1195"/>
              <a:gd name="T38" fmla="*/ 366 w 573"/>
              <a:gd name="T39" fmla="*/ 279 h 1195"/>
              <a:gd name="T40" fmla="*/ 368 w 573"/>
              <a:gd name="T41" fmla="*/ 405 h 1195"/>
              <a:gd name="T42" fmla="*/ 544 w 573"/>
              <a:gd name="T43" fmla="*/ 407 h 1195"/>
              <a:gd name="T44" fmla="*/ 518 w 573"/>
              <a:gd name="T45" fmla="*/ 606 h 1195"/>
              <a:gd name="T46" fmla="*/ 366 w 573"/>
              <a:gd name="T47" fmla="*/ 612 h 1195"/>
              <a:gd name="T48" fmla="*/ 366 w 573"/>
              <a:gd name="T49" fmla="*/ 1194 h 1195"/>
              <a:gd name="T50" fmla="*/ 366 w 573"/>
              <a:gd name="T51" fmla="*/ 1195 h 1195"/>
              <a:gd name="T52" fmla="*/ 128 w 573"/>
              <a:gd name="T53" fmla="*/ 1195 h 1195"/>
              <a:gd name="T54" fmla="*/ 128 w 573"/>
              <a:gd name="T55" fmla="*/ 607 h 1195"/>
              <a:gd name="T56" fmla="*/ 0 w 573"/>
              <a:gd name="T57" fmla="*/ 607 h 1195"/>
              <a:gd name="T58" fmla="*/ 0 w 573"/>
              <a:gd name="T59" fmla="*/ 407 h 1195"/>
              <a:gd name="T60" fmla="*/ 123 w 573"/>
              <a:gd name="T61" fmla="*/ 407 h 1195"/>
              <a:gd name="T62" fmla="*/ 123 w 573"/>
              <a:gd name="T63" fmla="*/ 405 h 1195"/>
              <a:gd name="T64" fmla="*/ 124 w 573"/>
              <a:gd name="T65" fmla="*/ 402 h 1195"/>
              <a:gd name="T66" fmla="*/ 128 w 573"/>
              <a:gd name="T67" fmla="*/ 188 h 1195"/>
              <a:gd name="T68" fmla="*/ 130 w 573"/>
              <a:gd name="T69" fmla="*/ 176 h 1195"/>
              <a:gd name="T70" fmla="*/ 130 w 573"/>
              <a:gd name="T71" fmla="*/ 170 h 1195"/>
              <a:gd name="T72" fmla="*/ 132 w 573"/>
              <a:gd name="T73" fmla="*/ 164 h 1195"/>
              <a:gd name="T74" fmla="*/ 135 w 573"/>
              <a:gd name="T75" fmla="*/ 151 h 1195"/>
              <a:gd name="T76" fmla="*/ 140 w 573"/>
              <a:gd name="T77" fmla="*/ 140 h 1195"/>
              <a:gd name="T78" fmla="*/ 149 w 573"/>
              <a:gd name="T79" fmla="*/ 117 h 1195"/>
              <a:gd name="T80" fmla="*/ 162 w 573"/>
              <a:gd name="T81" fmla="*/ 96 h 1195"/>
              <a:gd name="T82" fmla="*/ 177 w 573"/>
              <a:gd name="T83" fmla="*/ 78 h 1195"/>
              <a:gd name="T84" fmla="*/ 193 w 573"/>
              <a:gd name="T85" fmla="*/ 61 h 1195"/>
              <a:gd name="T86" fmla="*/ 193 w 573"/>
              <a:gd name="T87" fmla="*/ 60 h 1195"/>
              <a:gd name="T88" fmla="*/ 234 w 573"/>
              <a:gd name="T89" fmla="*/ 27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3" h="1195">
                <a:moveTo>
                  <a:pt x="234" y="27"/>
                </a:moveTo>
                <a:cubicBezTo>
                  <a:pt x="240" y="23"/>
                  <a:pt x="247" y="20"/>
                  <a:pt x="254" y="17"/>
                </a:cubicBezTo>
                <a:cubicBezTo>
                  <a:pt x="261" y="14"/>
                  <a:pt x="269" y="12"/>
                  <a:pt x="278" y="10"/>
                </a:cubicBezTo>
                <a:cubicBezTo>
                  <a:pt x="325" y="0"/>
                  <a:pt x="325" y="0"/>
                  <a:pt x="325" y="0"/>
                </a:cubicBezTo>
                <a:cubicBezTo>
                  <a:pt x="355" y="0"/>
                  <a:pt x="355" y="0"/>
                  <a:pt x="355" y="0"/>
                </a:cubicBezTo>
                <a:cubicBezTo>
                  <a:pt x="572" y="17"/>
                  <a:pt x="572" y="17"/>
                  <a:pt x="572" y="17"/>
                </a:cubicBezTo>
                <a:cubicBezTo>
                  <a:pt x="573" y="17"/>
                  <a:pt x="573" y="17"/>
                  <a:pt x="573" y="17"/>
                </a:cubicBezTo>
                <a:cubicBezTo>
                  <a:pt x="551" y="219"/>
                  <a:pt x="551" y="219"/>
                  <a:pt x="551" y="219"/>
                </a:cubicBezTo>
                <a:cubicBezTo>
                  <a:pt x="550" y="219"/>
                  <a:pt x="550" y="219"/>
                  <a:pt x="550" y="219"/>
                </a:cubicBezTo>
                <a:cubicBezTo>
                  <a:pt x="430" y="206"/>
                  <a:pt x="430" y="206"/>
                  <a:pt x="430" y="206"/>
                </a:cubicBezTo>
                <a:cubicBezTo>
                  <a:pt x="427" y="206"/>
                  <a:pt x="427" y="206"/>
                  <a:pt x="427" y="206"/>
                </a:cubicBezTo>
                <a:cubicBezTo>
                  <a:pt x="415" y="208"/>
                  <a:pt x="415" y="208"/>
                  <a:pt x="415" y="208"/>
                </a:cubicBezTo>
                <a:cubicBezTo>
                  <a:pt x="411" y="209"/>
                  <a:pt x="411" y="209"/>
                  <a:pt x="411" y="209"/>
                </a:cubicBezTo>
                <a:cubicBezTo>
                  <a:pt x="397" y="216"/>
                  <a:pt x="397" y="216"/>
                  <a:pt x="397" y="216"/>
                </a:cubicBezTo>
                <a:cubicBezTo>
                  <a:pt x="394" y="217"/>
                  <a:pt x="392" y="218"/>
                  <a:pt x="390" y="220"/>
                </a:cubicBezTo>
                <a:cubicBezTo>
                  <a:pt x="380" y="232"/>
                  <a:pt x="380" y="232"/>
                  <a:pt x="380" y="232"/>
                </a:cubicBezTo>
                <a:cubicBezTo>
                  <a:pt x="378" y="234"/>
                  <a:pt x="376" y="238"/>
                  <a:pt x="374" y="242"/>
                </a:cubicBezTo>
                <a:cubicBezTo>
                  <a:pt x="372" y="245"/>
                  <a:pt x="371" y="249"/>
                  <a:pt x="370" y="253"/>
                </a:cubicBezTo>
                <a:cubicBezTo>
                  <a:pt x="369" y="257"/>
                  <a:pt x="368" y="261"/>
                  <a:pt x="367" y="266"/>
                </a:cubicBezTo>
                <a:cubicBezTo>
                  <a:pt x="367" y="270"/>
                  <a:pt x="366" y="274"/>
                  <a:pt x="366" y="279"/>
                </a:cubicBezTo>
                <a:cubicBezTo>
                  <a:pt x="368" y="405"/>
                  <a:pt x="368" y="405"/>
                  <a:pt x="368" y="405"/>
                </a:cubicBezTo>
                <a:cubicBezTo>
                  <a:pt x="544" y="407"/>
                  <a:pt x="544" y="407"/>
                  <a:pt x="544" y="407"/>
                </a:cubicBezTo>
                <a:cubicBezTo>
                  <a:pt x="518" y="606"/>
                  <a:pt x="518" y="606"/>
                  <a:pt x="518" y="606"/>
                </a:cubicBezTo>
                <a:cubicBezTo>
                  <a:pt x="366" y="612"/>
                  <a:pt x="366" y="612"/>
                  <a:pt x="366" y="612"/>
                </a:cubicBezTo>
                <a:cubicBezTo>
                  <a:pt x="366" y="1194"/>
                  <a:pt x="366" y="1194"/>
                  <a:pt x="366" y="1194"/>
                </a:cubicBezTo>
                <a:cubicBezTo>
                  <a:pt x="366" y="1195"/>
                  <a:pt x="366" y="1195"/>
                  <a:pt x="366" y="1195"/>
                </a:cubicBezTo>
                <a:cubicBezTo>
                  <a:pt x="128" y="1195"/>
                  <a:pt x="128" y="1195"/>
                  <a:pt x="128" y="1195"/>
                </a:cubicBezTo>
                <a:cubicBezTo>
                  <a:pt x="128" y="607"/>
                  <a:pt x="128" y="607"/>
                  <a:pt x="128" y="607"/>
                </a:cubicBezTo>
                <a:cubicBezTo>
                  <a:pt x="0" y="607"/>
                  <a:pt x="0" y="607"/>
                  <a:pt x="0" y="607"/>
                </a:cubicBezTo>
                <a:cubicBezTo>
                  <a:pt x="0" y="407"/>
                  <a:pt x="0" y="407"/>
                  <a:pt x="0" y="407"/>
                </a:cubicBezTo>
                <a:cubicBezTo>
                  <a:pt x="123" y="407"/>
                  <a:pt x="123" y="407"/>
                  <a:pt x="123" y="407"/>
                </a:cubicBezTo>
                <a:cubicBezTo>
                  <a:pt x="123" y="405"/>
                  <a:pt x="123" y="405"/>
                  <a:pt x="123" y="405"/>
                </a:cubicBezTo>
                <a:cubicBezTo>
                  <a:pt x="124" y="402"/>
                  <a:pt x="124" y="402"/>
                  <a:pt x="124" y="402"/>
                </a:cubicBezTo>
                <a:cubicBezTo>
                  <a:pt x="128" y="188"/>
                  <a:pt x="128" y="188"/>
                  <a:pt x="128" y="188"/>
                </a:cubicBezTo>
                <a:cubicBezTo>
                  <a:pt x="130" y="176"/>
                  <a:pt x="130" y="176"/>
                  <a:pt x="130" y="176"/>
                </a:cubicBezTo>
                <a:cubicBezTo>
                  <a:pt x="130" y="170"/>
                  <a:pt x="130" y="170"/>
                  <a:pt x="130" y="170"/>
                </a:cubicBezTo>
                <a:cubicBezTo>
                  <a:pt x="132" y="164"/>
                  <a:pt x="132" y="164"/>
                  <a:pt x="132" y="164"/>
                </a:cubicBezTo>
                <a:cubicBezTo>
                  <a:pt x="132" y="160"/>
                  <a:pt x="133" y="155"/>
                  <a:pt x="135" y="151"/>
                </a:cubicBezTo>
                <a:cubicBezTo>
                  <a:pt x="136" y="147"/>
                  <a:pt x="138" y="144"/>
                  <a:pt x="140" y="140"/>
                </a:cubicBezTo>
                <a:cubicBezTo>
                  <a:pt x="142" y="132"/>
                  <a:pt x="145" y="124"/>
                  <a:pt x="149" y="117"/>
                </a:cubicBezTo>
                <a:cubicBezTo>
                  <a:pt x="153" y="110"/>
                  <a:pt x="157" y="103"/>
                  <a:pt x="162" y="96"/>
                </a:cubicBezTo>
                <a:cubicBezTo>
                  <a:pt x="166" y="90"/>
                  <a:pt x="171" y="84"/>
                  <a:pt x="177" y="78"/>
                </a:cubicBezTo>
                <a:cubicBezTo>
                  <a:pt x="182" y="72"/>
                  <a:pt x="187" y="66"/>
                  <a:pt x="193" y="61"/>
                </a:cubicBezTo>
                <a:cubicBezTo>
                  <a:pt x="193" y="60"/>
                  <a:pt x="193" y="60"/>
                  <a:pt x="193" y="60"/>
                </a:cubicBezTo>
                <a:lnTo>
                  <a:pt x="234"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19" name="Group 18"/>
          <p:cNvGrpSpPr/>
          <p:nvPr userDrawn="1"/>
        </p:nvGrpSpPr>
        <p:grpSpPr>
          <a:xfrm>
            <a:off x="1953025" y="5904368"/>
            <a:ext cx="282800" cy="264785"/>
            <a:chOff x="5632450" y="-300037"/>
            <a:chExt cx="1071563" cy="1003300"/>
          </a:xfrm>
          <a:solidFill>
            <a:schemeClr val="bg1"/>
          </a:solidFill>
        </p:grpSpPr>
        <p:sp>
          <p:nvSpPr>
            <p:cNvPr id="20" name="Freeform 6">
              <a:hlinkClick r:id="rId3"/>
            </p:cNvPr>
            <p:cNvSpPr>
              <a:spLocks/>
            </p:cNvSpPr>
            <p:nvPr userDrawn="1"/>
          </p:nvSpPr>
          <p:spPr bwMode="auto">
            <a:xfrm>
              <a:off x="5632450" y="-300037"/>
              <a:ext cx="268288" cy="268288"/>
            </a:xfrm>
            <a:custGeom>
              <a:avLst/>
              <a:gdLst>
                <a:gd name="T0" fmla="*/ 162 w 235"/>
                <a:gd name="T1" fmla="*/ 9 h 235"/>
                <a:gd name="T2" fmla="*/ 183 w 235"/>
                <a:gd name="T3" fmla="*/ 19 h 235"/>
                <a:gd name="T4" fmla="*/ 201 w 235"/>
                <a:gd name="T5" fmla="*/ 35 h 235"/>
                <a:gd name="T6" fmla="*/ 216 w 235"/>
                <a:gd name="T7" fmla="*/ 53 h 235"/>
                <a:gd name="T8" fmla="*/ 226 w 235"/>
                <a:gd name="T9" fmla="*/ 70 h 235"/>
                <a:gd name="T10" fmla="*/ 231 w 235"/>
                <a:gd name="T11" fmla="*/ 85 h 235"/>
                <a:gd name="T12" fmla="*/ 234 w 235"/>
                <a:gd name="T13" fmla="*/ 101 h 235"/>
                <a:gd name="T14" fmla="*/ 235 w 235"/>
                <a:gd name="T15" fmla="*/ 118 h 235"/>
                <a:gd name="T16" fmla="*/ 234 w 235"/>
                <a:gd name="T17" fmla="*/ 134 h 235"/>
                <a:gd name="T18" fmla="*/ 231 w 235"/>
                <a:gd name="T19" fmla="*/ 149 h 235"/>
                <a:gd name="T20" fmla="*/ 226 w 235"/>
                <a:gd name="T21" fmla="*/ 163 h 235"/>
                <a:gd name="T22" fmla="*/ 220 w 235"/>
                <a:gd name="T23" fmla="*/ 176 h 235"/>
                <a:gd name="T24" fmla="*/ 211 w 235"/>
                <a:gd name="T25" fmla="*/ 189 h 235"/>
                <a:gd name="T26" fmla="*/ 201 w 235"/>
                <a:gd name="T27" fmla="*/ 201 h 235"/>
                <a:gd name="T28" fmla="*/ 189 w 235"/>
                <a:gd name="T29" fmla="*/ 211 h 235"/>
                <a:gd name="T30" fmla="*/ 176 w 235"/>
                <a:gd name="T31" fmla="*/ 221 h 235"/>
                <a:gd name="T32" fmla="*/ 162 w 235"/>
                <a:gd name="T33" fmla="*/ 227 h 235"/>
                <a:gd name="T34" fmla="*/ 149 w 235"/>
                <a:gd name="T35" fmla="*/ 232 h 235"/>
                <a:gd name="T36" fmla="*/ 119 w 235"/>
                <a:gd name="T37" fmla="*/ 235 h 235"/>
                <a:gd name="T38" fmla="*/ 118 w 235"/>
                <a:gd name="T39" fmla="*/ 235 h 235"/>
                <a:gd name="T40" fmla="*/ 102 w 235"/>
                <a:gd name="T41" fmla="*/ 234 h 235"/>
                <a:gd name="T42" fmla="*/ 86 w 235"/>
                <a:gd name="T43" fmla="*/ 232 h 235"/>
                <a:gd name="T44" fmla="*/ 70 w 235"/>
                <a:gd name="T45" fmla="*/ 227 h 235"/>
                <a:gd name="T46" fmla="*/ 34 w 235"/>
                <a:gd name="T47" fmla="*/ 201 h 235"/>
                <a:gd name="T48" fmla="*/ 15 w 235"/>
                <a:gd name="T49" fmla="*/ 176 h 235"/>
                <a:gd name="T50" fmla="*/ 8 w 235"/>
                <a:gd name="T51" fmla="*/ 163 h 235"/>
                <a:gd name="T52" fmla="*/ 4 w 235"/>
                <a:gd name="T53" fmla="*/ 149 h 235"/>
                <a:gd name="T54" fmla="*/ 1 w 235"/>
                <a:gd name="T55" fmla="*/ 134 h 235"/>
                <a:gd name="T56" fmla="*/ 0 w 235"/>
                <a:gd name="T57" fmla="*/ 118 h 235"/>
                <a:gd name="T58" fmla="*/ 2 w 235"/>
                <a:gd name="T59" fmla="*/ 94 h 235"/>
                <a:gd name="T60" fmla="*/ 8 w 235"/>
                <a:gd name="T61" fmla="*/ 72 h 235"/>
                <a:gd name="T62" fmla="*/ 19 w 235"/>
                <a:gd name="T63" fmla="*/ 53 h 235"/>
                <a:gd name="T64" fmla="*/ 34 w 235"/>
                <a:gd name="T65" fmla="*/ 35 h 235"/>
                <a:gd name="T66" fmla="*/ 58 w 235"/>
                <a:gd name="T67" fmla="*/ 16 h 235"/>
                <a:gd name="T68" fmla="*/ 87 w 235"/>
                <a:gd name="T69" fmla="*/ 4 h 235"/>
                <a:gd name="T70" fmla="*/ 103 w 235"/>
                <a:gd name="T71" fmla="*/ 1 h 235"/>
                <a:gd name="T72" fmla="*/ 118 w 235"/>
                <a:gd name="T73" fmla="*/ 0 h 235"/>
                <a:gd name="T74" fmla="*/ 141 w 235"/>
                <a:gd name="T75" fmla="*/ 2 h 235"/>
                <a:gd name="T76" fmla="*/ 162 w 235"/>
                <a:gd name="T77" fmla="*/ 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5" h="235">
                  <a:moveTo>
                    <a:pt x="162" y="9"/>
                  </a:moveTo>
                  <a:cubicBezTo>
                    <a:pt x="169" y="12"/>
                    <a:pt x="176" y="15"/>
                    <a:pt x="183" y="19"/>
                  </a:cubicBezTo>
                  <a:cubicBezTo>
                    <a:pt x="189" y="24"/>
                    <a:pt x="195" y="29"/>
                    <a:pt x="201" y="35"/>
                  </a:cubicBezTo>
                  <a:cubicBezTo>
                    <a:pt x="207" y="40"/>
                    <a:pt x="212" y="46"/>
                    <a:pt x="216" y="53"/>
                  </a:cubicBezTo>
                  <a:cubicBezTo>
                    <a:pt x="220" y="58"/>
                    <a:pt x="224" y="64"/>
                    <a:pt x="226" y="70"/>
                  </a:cubicBezTo>
                  <a:cubicBezTo>
                    <a:pt x="228" y="75"/>
                    <a:pt x="230" y="80"/>
                    <a:pt x="231" y="85"/>
                  </a:cubicBezTo>
                  <a:cubicBezTo>
                    <a:pt x="232" y="90"/>
                    <a:pt x="233" y="95"/>
                    <a:pt x="234" y="101"/>
                  </a:cubicBezTo>
                  <a:cubicBezTo>
                    <a:pt x="235" y="107"/>
                    <a:pt x="235" y="113"/>
                    <a:pt x="235" y="118"/>
                  </a:cubicBezTo>
                  <a:cubicBezTo>
                    <a:pt x="235" y="123"/>
                    <a:pt x="235" y="129"/>
                    <a:pt x="234" y="134"/>
                  </a:cubicBezTo>
                  <a:cubicBezTo>
                    <a:pt x="233" y="139"/>
                    <a:pt x="232" y="144"/>
                    <a:pt x="231" y="149"/>
                  </a:cubicBezTo>
                  <a:cubicBezTo>
                    <a:pt x="230" y="154"/>
                    <a:pt x="228" y="158"/>
                    <a:pt x="226" y="163"/>
                  </a:cubicBezTo>
                  <a:cubicBezTo>
                    <a:pt x="224" y="167"/>
                    <a:pt x="222" y="172"/>
                    <a:pt x="220" y="176"/>
                  </a:cubicBezTo>
                  <a:cubicBezTo>
                    <a:pt x="217" y="181"/>
                    <a:pt x="214" y="185"/>
                    <a:pt x="211" y="189"/>
                  </a:cubicBezTo>
                  <a:cubicBezTo>
                    <a:pt x="208" y="193"/>
                    <a:pt x="204" y="197"/>
                    <a:pt x="201" y="201"/>
                  </a:cubicBezTo>
                  <a:cubicBezTo>
                    <a:pt x="197" y="205"/>
                    <a:pt x="193" y="208"/>
                    <a:pt x="189" y="211"/>
                  </a:cubicBezTo>
                  <a:cubicBezTo>
                    <a:pt x="185" y="215"/>
                    <a:pt x="181" y="218"/>
                    <a:pt x="176" y="221"/>
                  </a:cubicBezTo>
                  <a:cubicBezTo>
                    <a:pt x="172" y="223"/>
                    <a:pt x="167" y="225"/>
                    <a:pt x="162" y="227"/>
                  </a:cubicBezTo>
                  <a:cubicBezTo>
                    <a:pt x="158" y="228"/>
                    <a:pt x="153" y="230"/>
                    <a:pt x="149" y="232"/>
                  </a:cubicBezTo>
                  <a:cubicBezTo>
                    <a:pt x="139" y="234"/>
                    <a:pt x="129" y="235"/>
                    <a:pt x="119" y="235"/>
                  </a:cubicBezTo>
                  <a:cubicBezTo>
                    <a:pt x="118" y="235"/>
                    <a:pt x="118" y="235"/>
                    <a:pt x="118" y="235"/>
                  </a:cubicBezTo>
                  <a:cubicBezTo>
                    <a:pt x="112" y="235"/>
                    <a:pt x="107" y="235"/>
                    <a:pt x="102" y="234"/>
                  </a:cubicBezTo>
                  <a:cubicBezTo>
                    <a:pt x="96" y="234"/>
                    <a:pt x="91" y="233"/>
                    <a:pt x="86" y="232"/>
                  </a:cubicBezTo>
                  <a:cubicBezTo>
                    <a:pt x="80" y="231"/>
                    <a:pt x="75" y="229"/>
                    <a:pt x="70" y="227"/>
                  </a:cubicBezTo>
                  <a:cubicBezTo>
                    <a:pt x="57" y="222"/>
                    <a:pt x="45" y="213"/>
                    <a:pt x="34" y="201"/>
                  </a:cubicBezTo>
                  <a:cubicBezTo>
                    <a:pt x="26" y="193"/>
                    <a:pt x="19" y="185"/>
                    <a:pt x="15" y="176"/>
                  </a:cubicBezTo>
                  <a:cubicBezTo>
                    <a:pt x="12" y="172"/>
                    <a:pt x="10" y="167"/>
                    <a:pt x="8" y="163"/>
                  </a:cubicBezTo>
                  <a:cubicBezTo>
                    <a:pt x="6" y="158"/>
                    <a:pt x="5" y="154"/>
                    <a:pt x="4" y="149"/>
                  </a:cubicBezTo>
                  <a:cubicBezTo>
                    <a:pt x="2" y="144"/>
                    <a:pt x="1" y="139"/>
                    <a:pt x="1" y="134"/>
                  </a:cubicBezTo>
                  <a:cubicBezTo>
                    <a:pt x="0" y="129"/>
                    <a:pt x="0" y="123"/>
                    <a:pt x="0" y="118"/>
                  </a:cubicBezTo>
                  <a:cubicBezTo>
                    <a:pt x="0" y="110"/>
                    <a:pt x="0" y="102"/>
                    <a:pt x="2" y="94"/>
                  </a:cubicBezTo>
                  <a:cubicBezTo>
                    <a:pt x="3" y="86"/>
                    <a:pt x="5" y="79"/>
                    <a:pt x="8" y="72"/>
                  </a:cubicBezTo>
                  <a:cubicBezTo>
                    <a:pt x="11" y="65"/>
                    <a:pt x="14" y="59"/>
                    <a:pt x="19" y="53"/>
                  </a:cubicBezTo>
                  <a:cubicBezTo>
                    <a:pt x="23" y="46"/>
                    <a:pt x="28" y="40"/>
                    <a:pt x="34" y="35"/>
                  </a:cubicBezTo>
                  <a:cubicBezTo>
                    <a:pt x="42" y="27"/>
                    <a:pt x="50" y="20"/>
                    <a:pt x="58" y="16"/>
                  </a:cubicBezTo>
                  <a:cubicBezTo>
                    <a:pt x="67" y="11"/>
                    <a:pt x="77" y="7"/>
                    <a:pt x="87" y="4"/>
                  </a:cubicBezTo>
                  <a:cubicBezTo>
                    <a:pt x="92" y="3"/>
                    <a:pt x="97" y="2"/>
                    <a:pt x="103" y="1"/>
                  </a:cubicBezTo>
                  <a:cubicBezTo>
                    <a:pt x="108" y="0"/>
                    <a:pt x="113" y="0"/>
                    <a:pt x="118" y="0"/>
                  </a:cubicBezTo>
                  <a:cubicBezTo>
                    <a:pt x="126" y="0"/>
                    <a:pt x="134" y="0"/>
                    <a:pt x="141" y="2"/>
                  </a:cubicBezTo>
                  <a:cubicBezTo>
                    <a:pt x="148" y="3"/>
                    <a:pt x="156" y="6"/>
                    <a:pt x="162"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21" name="Freeform 7">
              <a:hlinkClick r:id="rId3"/>
            </p:cNvPr>
            <p:cNvSpPr>
              <a:spLocks/>
            </p:cNvSpPr>
            <p:nvPr userDrawn="1"/>
          </p:nvSpPr>
          <p:spPr bwMode="auto">
            <a:xfrm>
              <a:off x="5651500" y="47625"/>
              <a:ext cx="247650" cy="655638"/>
            </a:xfrm>
            <a:custGeom>
              <a:avLst/>
              <a:gdLst>
                <a:gd name="T0" fmla="*/ 156 w 156"/>
                <a:gd name="T1" fmla="*/ 0 h 413"/>
                <a:gd name="T2" fmla="*/ 156 w 156"/>
                <a:gd name="T3" fmla="*/ 413 h 413"/>
                <a:gd name="T4" fmla="*/ 155 w 156"/>
                <a:gd name="T5" fmla="*/ 413 h 413"/>
                <a:gd name="T6" fmla="*/ 0 w 156"/>
                <a:gd name="T7" fmla="*/ 413 h 413"/>
                <a:gd name="T8" fmla="*/ 0 w 156"/>
                <a:gd name="T9" fmla="*/ 0 h 413"/>
                <a:gd name="T10" fmla="*/ 156 w 156"/>
                <a:gd name="T11" fmla="*/ 0 h 413"/>
              </a:gdLst>
              <a:ahLst/>
              <a:cxnLst>
                <a:cxn ang="0">
                  <a:pos x="T0" y="T1"/>
                </a:cxn>
                <a:cxn ang="0">
                  <a:pos x="T2" y="T3"/>
                </a:cxn>
                <a:cxn ang="0">
                  <a:pos x="T4" y="T5"/>
                </a:cxn>
                <a:cxn ang="0">
                  <a:pos x="T6" y="T7"/>
                </a:cxn>
                <a:cxn ang="0">
                  <a:pos x="T8" y="T9"/>
                </a:cxn>
                <a:cxn ang="0">
                  <a:pos x="T10" y="T11"/>
                </a:cxn>
              </a:cxnLst>
              <a:rect l="0" t="0" r="r" b="b"/>
              <a:pathLst>
                <a:path w="156" h="413">
                  <a:moveTo>
                    <a:pt x="156" y="0"/>
                  </a:moveTo>
                  <a:lnTo>
                    <a:pt x="156" y="413"/>
                  </a:lnTo>
                  <a:lnTo>
                    <a:pt x="155" y="413"/>
                  </a:lnTo>
                  <a:lnTo>
                    <a:pt x="0" y="413"/>
                  </a:lnTo>
                  <a:lnTo>
                    <a:pt x="0" y="0"/>
                  </a:lnTo>
                  <a:lnTo>
                    <a:pt x="156" y="0"/>
                  </a:lnTo>
                  <a:close/>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22" name="Freeform 8">
              <a:hlinkClick r:id="rId3"/>
            </p:cNvPr>
            <p:cNvSpPr>
              <a:spLocks/>
            </p:cNvSpPr>
            <p:nvPr userDrawn="1"/>
          </p:nvSpPr>
          <p:spPr bwMode="auto">
            <a:xfrm>
              <a:off x="5986463" y="44450"/>
              <a:ext cx="717550" cy="658813"/>
            </a:xfrm>
            <a:custGeom>
              <a:avLst/>
              <a:gdLst>
                <a:gd name="T0" fmla="*/ 259 w 628"/>
                <a:gd name="T1" fmla="*/ 31 h 575"/>
                <a:gd name="T2" fmla="*/ 290 w 628"/>
                <a:gd name="T3" fmla="*/ 18 h 575"/>
                <a:gd name="T4" fmla="*/ 321 w 628"/>
                <a:gd name="T5" fmla="*/ 8 h 575"/>
                <a:gd name="T6" fmla="*/ 355 w 628"/>
                <a:gd name="T7" fmla="*/ 2 h 575"/>
                <a:gd name="T8" fmla="*/ 390 w 628"/>
                <a:gd name="T9" fmla="*/ 1 h 575"/>
                <a:gd name="T10" fmla="*/ 409 w 628"/>
                <a:gd name="T11" fmla="*/ 1 h 575"/>
                <a:gd name="T12" fmla="*/ 447 w 628"/>
                <a:gd name="T13" fmla="*/ 6 h 575"/>
                <a:gd name="T14" fmla="*/ 466 w 628"/>
                <a:gd name="T15" fmla="*/ 9 h 575"/>
                <a:gd name="T16" fmla="*/ 483 w 628"/>
                <a:gd name="T17" fmla="*/ 14 h 575"/>
                <a:gd name="T18" fmla="*/ 499 w 628"/>
                <a:gd name="T19" fmla="*/ 21 h 575"/>
                <a:gd name="T20" fmla="*/ 501 w 628"/>
                <a:gd name="T21" fmla="*/ 21 h 575"/>
                <a:gd name="T22" fmla="*/ 578 w 628"/>
                <a:gd name="T23" fmla="*/ 78 h 575"/>
                <a:gd name="T24" fmla="*/ 581 w 628"/>
                <a:gd name="T25" fmla="*/ 78 h 575"/>
                <a:gd name="T26" fmla="*/ 594 w 628"/>
                <a:gd name="T27" fmla="*/ 96 h 575"/>
                <a:gd name="T28" fmla="*/ 603 w 628"/>
                <a:gd name="T29" fmla="*/ 115 h 575"/>
                <a:gd name="T30" fmla="*/ 612 w 628"/>
                <a:gd name="T31" fmla="*/ 135 h 575"/>
                <a:gd name="T32" fmla="*/ 615 w 628"/>
                <a:gd name="T33" fmla="*/ 144 h 575"/>
                <a:gd name="T34" fmla="*/ 618 w 628"/>
                <a:gd name="T35" fmla="*/ 156 h 575"/>
                <a:gd name="T36" fmla="*/ 618 w 628"/>
                <a:gd name="T37" fmla="*/ 158 h 575"/>
                <a:gd name="T38" fmla="*/ 622 w 628"/>
                <a:gd name="T39" fmla="*/ 180 h 575"/>
                <a:gd name="T40" fmla="*/ 625 w 628"/>
                <a:gd name="T41" fmla="*/ 207 h 575"/>
                <a:gd name="T42" fmla="*/ 627 w 628"/>
                <a:gd name="T43" fmla="*/ 237 h 575"/>
                <a:gd name="T44" fmla="*/ 628 w 628"/>
                <a:gd name="T45" fmla="*/ 272 h 575"/>
                <a:gd name="T46" fmla="*/ 628 w 628"/>
                <a:gd name="T47" fmla="*/ 575 h 575"/>
                <a:gd name="T48" fmla="*/ 627 w 628"/>
                <a:gd name="T49" fmla="*/ 575 h 575"/>
                <a:gd name="T50" fmla="*/ 412 w 628"/>
                <a:gd name="T51" fmla="*/ 575 h 575"/>
                <a:gd name="T52" fmla="*/ 412 w 628"/>
                <a:gd name="T53" fmla="*/ 312 h 575"/>
                <a:gd name="T54" fmla="*/ 402 w 628"/>
                <a:gd name="T55" fmla="*/ 191 h 575"/>
                <a:gd name="T56" fmla="*/ 376 w 628"/>
                <a:gd name="T57" fmla="*/ 155 h 575"/>
                <a:gd name="T58" fmla="*/ 356 w 628"/>
                <a:gd name="T59" fmla="*/ 146 h 575"/>
                <a:gd name="T60" fmla="*/ 346 w 628"/>
                <a:gd name="T61" fmla="*/ 144 h 575"/>
                <a:gd name="T62" fmla="*/ 333 w 628"/>
                <a:gd name="T63" fmla="*/ 143 h 575"/>
                <a:gd name="T64" fmla="*/ 319 w 628"/>
                <a:gd name="T65" fmla="*/ 144 h 575"/>
                <a:gd name="T66" fmla="*/ 309 w 628"/>
                <a:gd name="T67" fmla="*/ 146 h 575"/>
                <a:gd name="T68" fmla="*/ 286 w 628"/>
                <a:gd name="T69" fmla="*/ 153 h 575"/>
                <a:gd name="T70" fmla="*/ 266 w 628"/>
                <a:gd name="T71" fmla="*/ 164 h 575"/>
                <a:gd name="T72" fmla="*/ 251 w 628"/>
                <a:gd name="T73" fmla="*/ 177 h 575"/>
                <a:gd name="T74" fmla="*/ 239 w 628"/>
                <a:gd name="T75" fmla="*/ 193 h 575"/>
                <a:gd name="T76" fmla="*/ 230 w 628"/>
                <a:gd name="T77" fmla="*/ 213 h 575"/>
                <a:gd name="T78" fmla="*/ 228 w 628"/>
                <a:gd name="T79" fmla="*/ 213 h 575"/>
                <a:gd name="T80" fmla="*/ 225 w 628"/>
                <a:gd name="T81" fmla="*/ 228 h 575"/>
                <a:gd name="T82" fmla="*/ 216 w 628"/>
                <a:gd name="T83" fmla="*/ 317 h 575"/>
                <a:gd name="T84" fmla="*/ 216 w 628"/>
                <a:gd name="T85" fmla="*/ 575 h 575"/>
                <a:gd name="T86" fmla="*/ 216 w 628"/>
                <a:gd name="T87" fmla="*/ 575 h 575"/>
                <a:gd name="T88" fmla="*/ 0 w 628"/>
                <a:gd name="T89" fmla="*/ 575 h 575"/>
                <a:gd name="T90" fmla="*/ 0 w 628"/>
                <a:gd name="T91" fmla="*/ 2 h 575"/>
                <a:gd name="T92" fmla="*/ 204 w 628"/>
                <a:gd name="T93" fmla="*/ 2 h 575"/>
                <a:gd name="T94" fmla="*/ 204 w 628"/>
                <a:gd name="T95" fmla="*/ 68 h 575"/>
                <a:gd name="T96" fmla="*/ 231 w 628"/>
                <a:gd name="T97" fmla="*/ 48 h 575"/>
                <a:gd name="T98" fmla="*/ 259 w 628"/>
                <a:gd name="T99" fmla="*/ 3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8" h="575">
                  <a:moveTo>
                    <a:pt x="259" y="31"/>
                  </a:moveTo>
                  <a:cubicBezTo>
                    <a:pt x="269" y="26"/>
                    <a:pt x="279" y="22"/>
                    <a:pt x="290" y="18"/>
                  </a:cubicBezTo>
                  <a:cubicBezTo>
                    <a:pt x="300" y="14"/>
                    <a:pt x="311" y="11"/>
                    <a:pt x="321" y="8"/>
                  </a:cubicBezTo>
                  <a:cubicBezTo>
                    <a:pt x="332" y="6"/>
                    <a:pt x="343" y="4"/>
                    <a:pt x="355" y="2"/>
                  </a:cubicBezTo>
                  <a:cubicBezTo>
                    <a:pt x="366" y="1"/>
                    <a:pt x="378" y="0"/>
                    <a:pt x="390" y="1"/>
                  </a:cubicBezTo>
                  <a:cubicBezTo>
                    <a:pt x="409" y="1"/>
                    <a:pt x="409" y="1"/>
                    <a:pt x="409" y="1"/>
                  </a:cubicBezTo>
                  <a:cubicBezTo>
                    <a:pt x="447" y="6"/>
                    <a:pt x="447" y="6"/>
                    <a:pt x="447" y="6"/>
                  </a:cubicBezTo>
                  <a:cubicBezTo>
                    <a:pt x="453" y="6"/>
                    <a:pt x="459" y="8"/>
                    <a:pt x="466" y="9"/>
                  </a:cubicBezTo>
                  <a:cubicBezTo>
                    <a:pt x="471" y="11"/>
                    <a:pt x="477" y="13"/>
                    <a:pt x="483" y="14"/>
                  </a:cubicBezTo>
                  <a:cubicBezTo>
                    <a:pt x="488" y="16"/>
                    <a:pt x="493" y="18"/>
                    <a:pt x="499" y="21"/>
                  </a:cubicBezTo>
                  <a:cubicBezTo>
                    <a:pt x="501" y="21"/>
                    <a:pt x="501" y="21"/>
                    <a:pt x="501" y="21"/>
                  </a:cubicBezTo>
                  <a:cubicBezTo>
                    <a:pt x="535" y="37"/>
                    <a:pt x="561" y="55"/>
                    <a:pt x="578" y="78"/>
                  </a:cubicBezTo>
                  <a:cubicBezTo>
                    <a:pt x="581" y="78"/>
                    <a:pt x="581" y="78"/>
                    <a:pt x="581" y="78"/>
                  </a:cubicBezTo>
                  <a:cubicBezTo>
                    <a:pt x="586" y="83"/>
                    <a:pt x="590" y="89"/>
                    <a:pt x="594" y="96"/>
                  </a:cubicBezTo>
                  <a:cubicBezTo>
                    <a:pt x="597" y="102"/>
                    <a:pt x="600" y="108"/>
                    <a:pt x="603" y="115"/>
                  </a:cubicBezTo>
                  <a:cubicBezTo>
                    <a:pt x="606" y="121"/>
                    <a:pt x="609" y="128"/>
                    <a:pt x="612" y="135"/>
                  </a:cubicBezTo>
                  <a:cubicBezTo>
                    <a:pt x="613" y="138"/>
                    <a:pt x="614" y="141"/>
                    <a:pt x="615" y="144"/>
                  </a:cubicBezTo>
                  <a:cubicBezTo>
                    <a:pt x="616" y="148"/>
                    <a:pt x="617" y="152"/>
                    <a:pt x="618" y="156"/>
                  </a:cubicBezTo>
                  <a:cubicBezTo>
                    <a:pt x="618" y="158"/>
                    <a:pt x="618" y="158"/>
                    <a:pt x="618" y="158"/>
                  </a:cubicBezTo>
                  <a:cubicBezTo>
                    <a:pt x="619" y="164"/>
                    <a:pt x="621" y="172"/>
                    <a:pt x="622" y="180"/>
                  </a:cubicBezTo>
                  <a:cubicBezTo>
                    <a:pt x="623" y="188"/>
                    <a:pt x="624" y="197"/>
                    <a:pt x="625" y="207"/>
                  </a:cubicBezTo>
                  <a:cubicBezTo>
                    <a:pt x="626" y="216"/>
                    <a:pt x="627" y="226"/>
                    <a:pt x="627" y="237"/>
                  </a:cubicBezTo>
                  <a:cubicBezTo>
                    <a:pt x="628" y="248"/>
                    <a:pt x="628" y="260"/>
                    <a:pt x="628" y="272"/>
                  </a:cubicBezTo>
                  <a:cubicBezTo>
                    <a:pt x="628" y="575"/>
                    <a:pt x="628" y="575"/>
                    <a:pt x="628" y="575"/>
                  </a:cubicBezTo>
                  <a:cubicBezTo>
                    <a:pt x="627" y="575"/>
                    <a:pt x="627" y="575"/>
                    <a:pt x="627" y="575"/>
                  </a:cubicBezTo>
                  <a:cubicBezTo>
                    <a:pt x="412" y="575"/>
                    <a:pt x="412" y="575"/>
                    <a:pt x="412" y="575"/>
                  </a:cubicBezTo>
                  <a:cubicBezTo>
                    <a:pt x="412" y="312"/>
                    <a:pt x="412" y="312"/>
                    <a:pt x="412" y="312"/>
                  </a:cubicBezTo>
                  <a:cubicBezTo>
                    <a:pt x="411" y="248"/>
                    <a:pt x="408" y="208"/>
                    <a:pt x="402" y="191"/>
                  </a:cubicBezTo>
                  <a:cubicBezTo>
                    <a:pt x="396" y="176"/>
                    <a:pt x="387" y="164"/>
                    <a:pt x="376" y="155"/>
                  </a:cubicBezTo>
                  <a:cubicBezTo>
                    <a:pt x="370" y="151"/>
                    <a:pt x="363" y="148"/>
                    <a:pt x="356" y="146"/>
                  </a:cubicBezTo>
                  <a:cubicBezTo>
                    <a:pt x="352" y="145"/>
                    <a:pt x="349" y="145"/>
                    <a:pt x="346" y="144"/>
                  </a:cubicBezTo>
                  <a:cubicBezTo>
                    <a:pt x="342" y="144"/>
                    <a:pt x="337" y="143"/>
                    <a:pt x="333" y="143"/>
                  </a:cubicBezTo>
                  <a:cubicBezTo>
                    <a:pt x="327" y="143"/>
                    <a:pt x="323" y="144"/>
                    <a:pt x="319" y="144"/>
                  </a:cubicBezTo>
                  <a:cubicBezTo>
                    <a:pt x="315" y="145"/>
                    <a:pt x="312" y="145"/>
                    <a:pt x="309" y="146"/>
                  </a:cubicBezTo>
                  <a:cubicBezTo>
                    <a:pt x="301" y="147"/>
                    <a:pt x="293" y="149"/>
                    <a:pt x="286" y="153"/>
                  </a:cubicBezTo>
                  <a:cubicBezTo>
                    <a:pt x="278" y="156"/>
                    <a:pt x="272" y="159"/>
                    <a:pt x="266" y="164"/>
                  </a:cubicBezTo>
                  <a:cubicBezTo>
                    <a:pt x="260" y="167"/>
                    <a:pt x="255" y="172"/>
                    <a:pt x="251" y="177"/>
                  </a:cubicBezTo>
                  <a:cubicBezTo>
                    <a:pt x="246" y="182"/>
                    <a:pt x="242" y="187"/>
                    <a:pt x="239" y="193"/>
                  </a:cubicBezTo>
                  <a:cubicBezTo>
                    <a:pt x="235" y="199"/>
                    <a:pt x="232" y="205"/>
                    <a:pt x="230" y="213"/>
                  </a:cubicBezTo>
                  <a:cubicBezTo>
                    <a:pt x="228" y="213"/>
                    <a:pt x="228" y="213"/>
                    <a:pt x="228" y="213"/>
                  </a:cubicBezTo>
                  <a:cubicBezTo>
                    <a:pt x="225" y="228"/>
                    <a:pt x="225" y="228"/>
                    <a:pt x="225" y="228"/>
                  </a:cubicBezTo>
                  <a:cubicBezTo>
                    <a:pt x="216" y="317"/>
                    <a:pt x="216" y="317"/>
                    <a:pt x="216" y="317"/>
                  </a:cubicBezTo>
                  <a:cubicBezTo>
                    <a:pt x="216" y="575"/>
                    <a:pt x="216" y="575"/>
                    <a:pt x="216" y="575"/>
                  </a:cubicBezTo>
                  <a:cubicBezTo>
                    <a:pt x="216" y="575"/>
                    <a:pt x="216" y="575"/>
                    <a:pt x="216" y="575"/>
                  </a:cubicBezTo>
                  <a:cubicBezTo>
                    <a:pt x="0" y="575"/>
                    <a:pt x="0" y="575"/>
                    <a:pt x="0" y="575"/>
                  </a:cubicBezTo>
                  <a:cubicBezTo>
                    <a:pt x="0" y="2"/>
                    <a:pt x="0" y="2"/>
                    <a:pt x="0" y="2"/>
                  </a:cubicBezTo>
                  <a:cubicBezTo>
                    <a:pt x="204" y="2"/>
                    <a:pt x="204" y="2"/>
                    <a:pt x="204" y="2"/>
                  </a:cubicBezTo>
                  <a:cubicBezTo>
                    <a:pt x="204" y="68"/>
                    <a:pt x="204" y="68"/>
                    <a:pt x="204" y="68"/>
                  </a:cubicBezTo>
                  <a:cubicBezTo>
                    <a:pt x="213" y="61"/>
                    <a:pt x="222" y="54"/>
                    <a:pt x="231" y="48"/>
                  </a:cubicBezTo>
                  <a:cubicBezTo>
                    <a:pt x="240" y="41"/>
                    <a:pt x="249" y="36"/>
                    <a:pt x="259"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AU"/>
            </a:p>
          </p:txBody>
        </p:sp>
      </p:grpSp>
      <p:sp>
        <p:nvSpPr>
          <p:cNvPr id="23" name="Freeform 13">
            <a:hlinkClick r:id="rId4"/>
          </p:cNvPr>
          <p:cNvSpPr>
            <a:spLocks/>
          </p:cNvSpPr>
          <p:nvPr userDrawn="1"/>
        </p:nvSpPr>
        <p:spPr bwMode="auto">
          <a:xfrm>
            <a:off x="1337810" y="5921187"/>
            <a:ext cx="305516" cy="247966"/>
          </a:xfrm>
          <a:custGeom>
            <a:avLst/>
            <a:gdLst>
              <a:gd name="T0" fmla="*/ 314 w 1000"/>
              <a:gd name="T1" fmla="*/ 812 h 812"/>
              <a:gd name="T2" fmla="*/ 898 w 1000"/>
              <a:gd name="T3" fmla="*/ 229 h 812"/>
              <a:gd name="T4" fmla="*/ 898 w 1000"/>
              <a:gd name="T5" fmla="*/ 202 h 812"/>
              <a:gd name="T6" fmla="*/ 1000 w 1000"/>
              <a:gd name="T7" fmla="*/ 96 h 812"/>
              <a:gd name="T8" fmla="*/ 882 w 1000"/>
              <a:gd name="T9" fmla="*/ 128 h 812"/>
              <a:gd name="T10" fmla="*/ 972 w 1000"/>
              <a:gd name="T11" fmla="*/ 15 h 812"/>
              <a:gd name="T12" fmla="*/ 842 w 1000"/>
              <a:gd name="T13" fmla="*/ 64 h 812"/>
              <a:gd name="T14" fmla="*/ 692 w 1000"/>
              <a:gd name="T15" fmla="*/ 0 h 812"/>
              <a:gd name="T16" fmla="*/ 487 w 1000"/>
              <a:gd name="T17" fmla="*/ 205 h 812"/>
              <a:gd name="T18" fmla="*/ 492 w 1000"/>
              <a:gd name="T19" fmla="*/ 252 h 812"/>
              <a:gd name="T20" fmla="*/ 70 w 1000"/>
              <a:gd name="T21" fmla="*/ 37 h 812"/>
              <a:gd name="T22" fmla="*/ 42 w 1000"/>
              <a:gd name="T23" fmla="*/ 140 h 812"/>
              <a:gd name="T24" fmla="*/ 133 w 1000"/>
              <a:gd name="T25" fmla="*/ 311 h 812"/>
              <a:gd name="T26" fmla="*/ 40 w 1000"/>
              <a:gd name="T27" fmla="*/ 285 h 812"/>
              <a:gd name="T28" fmla="*/ 40 w 1000"/>
              <a:gd name="T29" fmla="*/ 288 h 812"/>
              <a:gd name="T30" fmla="*/ 205 w 1000"/>
              <a:gd name="T31" fmla="*/ 489 h 812"/>
              <a:gd name="T32" fmla="*/ 151 w 1000"/>
              <a:gd name="T33" fmla="*/ 496 h 812"/>
              <a:gd name="T34" fmla="*/ 112 w 1000"/>
              <a:gd name="T35" fmla="*/ 493 h 812"/>
              <a:gd name="T36" fmla="*/ 304 w 1000"/>
              <a:gd name="T37" fmla="*/ 635 h 812"/>
              <a:gd name="T38" fmla="*/ 49 w 1000"/>
              <a:gd name="T39" fmla="*/ 723 h 812"/>
              <a:gd name="T40" fmla="*/ 0 w 1000"/>
              <a:gd name="T41" fmla="*/ 720 h 812"/>
              <a:gd name="T42" fmla="*/ 314 w 1000"/>
              <a:gd name="T43" fmla="*/ 812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 h="812">
                <a:moveTo>
                  <a:pt x="314" y="812"/>
                </a:moveTo>
                <a:cubicBezTo>
                  <a:pt x="692" y="812"/>
                  <a:pt x="898" y="500"/>
                  <a:pt x="898" y="229"/>
                </a:cubicBezTo>
                <a:cubicBezTo>
                  <a:pt x="898" y="220"/>
                  <a:pt x="898" y="211"/>
                  <a:pt x="898" y="202"/>
                </a:cubicBezTo>
                <a:cubicBezTo>
                  <a:pt x="938" y="173"/>
                  <a:pt x="973" y="137"/>
                  <a:pt x="1000" y="96"/>
                </a:cubicBezTo>
                <a:cubicBezTo>
                  <a:pt x="963" y="112"/>
                  <a:pt x="924" y="123"/>
                  <a:pt x="882" y="128"/>
                </a:cubicBezTo>
                <a:cubicBezTo>
                  <a:pt x="925" y="103"/>
                  <a:pt x="957" y="63"/>
                  <a:pt x="972" y="15"/>
                </a:cubicBezTo>
                <a:cubicBezTo>
                  <a:pt x="933" y="38"/>
                  <a:pt x="889" y="55"/>
                  <a:pt x="842" y="64"/>
                </a:cubicBezTo>
                <a:cubicBezTo>
                  <a:pt x="805" y="25"/>
                  <a:pt x="751" y="0"/>
                  <a:pt x="692" y="0"/>
                </a:cubicBezTo>
                <a:cubicBezTo>
                  <a:pt x="579" y="0"/>
                  <a:pt x="487" y="92"/>
                  <a:pt x="487" y="205"/>
                </a:cubicBezTo>
                <a:cubicBezTo>
                  <a:pt x="487" y="221"/>
                  <a:pt x="489" y="237"/>
                  <a:pt x="492" y="252"/>
                </a:cubicBezTo>
                <a:cubicBezTo>
                  <a:pt x="322" y="243"/>
                  <a:pt x="171" y="161"/>
                  <a:pt x="70" y="37"/>
                </a:cubicBezTo>
                <a:cubicBezTo>
                  <a:pt x="52" y="68"/>
                  <a:pt x="42" y="103"/>
                  <a:pt x="42" y="140"/>
                </a:cubicBezTo>
                <a:cubicBezTo>
                  <a:pt x="42" y="212"/>
                  <a:pt x="78" y="274"/>
                  <a:pt x="133" y="311"/>
                </a:cubicBezTo>
                <a:cubicBezTo>
                  <a:pt x="99" y="310"/>
                  <a:pt x="68" y="301"/>
                  <a:pt x="40" y="285"/>
                </a:cubicBezTo>
                <a:cubicBezTo>
                  <a:pt x="40" y="286"/>
                  <a:pt x="40" y="287"/>
                  <a:pt x="40" y="288"/>
                </a:cubicBezTo>
                <a:cubicBezTo>
                  <a:pt x="40" y="387"/>
                  <a:pt x="111" y="470"/>
                  <a:pt x="205" y="489"/>
                </a:cubicBezTo>
                <a:cubicBezTo>
                  <a:pt x="188" y="494"/>
                  <a:pt x="169" y="496"/>
                  <a:pt x="151" y="496"/>
                </a:cubicBezTo>
                <a:cubicBezTo>
                  <a:pt x="137" y="496"/>
                  <a:pt x="125" y="495"/>
                  <a:pt x="112" y="493"/>
                </a:cubicBezTo>
                <a:cubicBezTo>
                  <a:pt x="138" y="574"/>
                  <a:pt x="214" y="634"/>
                  <a:pt x="304" y="635"/>
                </a:cubicBezTo>
                <a:cubicBezTo>
                  <a:pt x="234" y="690"/>
                  <a:pt x="145" y="723"/>
                  <a:pt x="49" y="723"/>
                </a:cubicBezTo>
                <a:cubicBezTo>
                  <a:pt x="32" y="723"/>
                  <a:pt x="16" y="722"/>
                  <a:pt x="0" y="720"/>
                </a:cubicBezTo>
                <a:cubicBezTo>
                  <a:pt x="91" y="778"/>
                  <a:pt x="199" y="812"/>
                  <a:pt x="314" y="81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25" name="TextBox 24"/>
          <p:cNvSpPr txBox="1"/>
          <p:nvPr userDrawn="1"/>
        </p:nvSpPr>
        <p:spPr>
          <a:xfrm>
            <a:off x="1301615" y="4918302"/>
            <a:ext cx="3163740" cy="302400"/>
          </a:xfrm>
          <a:prstGeom prst="rect">
            <a:avLst/>
          </a:prstGeom>
        </p:spPr>
        <p:txBody>
          <a:bodyPr vert="horz" lIns="91440" tIns="45720" rIns="91440" bIns="45720" rtlCol="0" anchor="ctr">
            <a:noAutofit/>
          </a:bodyPr>
          <a:lstStyle>
            <a:lvl1pPr lvl="0" indent="0" defTabSz="914400">
              <a:lnSpc>
                <a:spcPct val="90000"/>
              </a:lnSpc>
              <a:spcBef>
                <a:spcPts val="1000"/>
              </a:spcBef>
              <a:buClr>
                <a:schemeClr val="accent1"/>
              </a:buClr>
              <a:buFont typeface="Arial" panose="020B0604020202020204" pitchFamily="34" charset="0"/>
              <a:buNone/>
              <a:defRPr lang="en-US" sz="2450" b="0" dirty="0">
                <a:solidFill>
                  <a:schemeClr val="bg1"/>
                </a:solidFill>
              </a:defRPr>
            </a:lvl1pPr>
            <a:lvl2pPr marL="685800" indent="-228600" defTabSz="914400">
              <a:lnSpc>
                <a:spcPct val="90000"/>
              </a:lnSpc>
              <a:spcBef>
                <a:spcPts val="500"/>
              </a:spcBef>
              <a:buClr>
                <a:schemeClr val="accent1"/>
              </a:buClr>
              <a:buFont typeface="Arial" panose="020B0604020202020204" pitchFamily="34" charset="0"/>
              <a:buChar char="•"/>
              <a:defRPr lang="en-US" sz="2200" dirty="0"/>
            </a:lvl2pPr>
            <a:lvl3pPr marL="1143000" indent="-228600" defTabSz="914400">
              <a:lnSpc>
                <a:spcPct val="90000"/>
              </a:lnSpc>
              <a:spcBef>
                <a:spcPts val="500"/>
              </a:spcBef>
              <a:buClr>
                <a:schemeClr val="accent1"/>
              </a:buClr>
              <a:buFont typeface="Arial" panose="020B0604020202020204" pitchFamily="34" charset="0"/>
              <a:buChar char="-"/>
              <a:defRPr lang="en-US" sz="2200" dirty="0"/>
            </a:lvl3pPr>
            <a:lvl4pPr marL="1600200" indent="-228600" defTabSz="914400">
              <a:lnSpc>
                <a:spcPct val="90000"/>
              </a:lnSpc>
              <a:spcBef>
                <a:spcPts val="500"/>
              </a:spcBef>
              <a:buClr>
                <a:schemeClr val="accent1"/>
              </a:buClr>
              <a:buFont typeface="Arial" panose="020B0604020202020204" pitchFamily="34" charset="0"/>
              <a:buChar char="-"/>
              <a:defRPr lang="en-US" sz="2200" dirty="0"/>
            </a:lvl4pPr>
            <a:lvl5pPr marL="2057400" indent="-228600" defTabSz="914400">
              <a:lnSpc>
                <a:spcPct val="90000"/>
              </a:lnSpc>
              <a:spcBef>
                <a:spcPts val="500"/>
              </a:spcBef>
              <a:buClr>
                <a:schemeClr val="accent1"/>
              </a:buClr>
              <a:buFont typeface="Arial" panose="020B0604020202020204" pitchFamily="34" charset="0"/>
              <a:buChar char="-"/>
              <a:defRPr lang="en-US" sz="2200" dirty="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0"/>
            <a:r>
              <a:rPr lang="en-AU" noProof="0"/>
              <a:t>+61 3 9418 7400</a:t>
            </a:r>
          </a:p>
        </p:txBody>
      </p:sp>
      <p:sp>
        <p:nvSpPr>
          <p:cNvPr id="26" name="TextBox 25"/>
          <p:cNvSpPr txBox="1"/>
          <p:nvPr userDrawn="1"/>
        </p:nvSpPr>
        <p:spPr>
          <a:xfrm>
            <a:off x="1301615" y="5302115"/>
            <a:ext cx="3739804" cy="302400"/>
          </a:xfrm>
          <a:prstGeom prst="rect">
            <a:avLst/>
          </a:prstGeom>
        </p:spPr>
        <p:txBody>
          <a:bodyPr vert="horz" lIns="91440" tIns="45720" rIns="91440" bIns="45720" rtlCol="0" anchor="ctr">
            <a:noAutofit/>
          </a:bodyPr>
          <a:lstStyle>
            <a:lvl1pPr lvl="0" indent="0" defTabSz="914400">
              <a:lnSpc>
                <a:spcPct val="90000"/>
              </a:lnSpc>
              <a:spcBef>
                <a:spcPts val="1000"/>
              </a:spcBef>
              <a:buClr>
                <a:schemeClr val="accent1"/>
              </a:buClr>
              <a:buFont typeface="Arial" panose="020B0604020202020204" pitchFamily="34" charset="0"/>
              <a:buNone/>
              <a:defRPr lang="en-US" sz="2450" b="0" dirty="0">
                <a:solidFill>
                  <a:schemeClr val="bg1"/>
                </a:solidFill>
              </a:defRPr>
            </a:lvl1pPr>
            <a:lvl2pPr marL="685800" indent="-228600" defTabSz="914400">
              <a:lnSpc>
                <a:spcPct val="90000"/>
              </a:lnSpc>
              <a:spcBef>
                <a:spcPts val="500"/>
              </a:spcBef>
              <a:buClr>
                <a:schemeClr val="accent1"/>
              </a:buClr>
              <a:buFont typeface="Arial" panose="020B0604020202020204" pitchFamily="34" charset="0"/>
              <a:buChar char="•"/>
              <a:defRPr lang="en-US" sz="2200" dirty="0"/>
            </a:lvl2pPr>
            <a:lvl3pPr marL="1143000" indent="-228600" defTabSz="914400">
              <a:lnSpc>
                <a:spcPct val="90000"/>
              </a:lnSpc>
              <a:spcBef>
                <a:spcPts val="500"/>
              </a:spcBef>
              <a:buClr>
                <a:schemeClr val="accent1"/>
              </a:buClr>
              <a:buFont typeface="Arial" panose="020B0604020202020204" pitchFamily="34" charset="0"/>
              <a:buChar char="-"/>
              <a:defRPr lang="en-US" sz="2200" dirty="0"/>
            </a:lvl3pPr>
            <a:lvl4pPr marL="1600200" indent="-228600" defTabSz="914400">
              <a:lnSpc>
                <a:spcPct val="90000"/>
              </a:lnSpc>
              <a:spcBef>
                <a:spcPts val="500"/>
              </a:spcBef>
              <a:buClr>
                <a:schemeClr val="accent1"/>
              </a:buClr>
              <a:buFont typeface="Arial" panose="020B0604020202020204" pitchFamily="34" charset="0"/>
              <a:buChar char="-"/>
              <a:defRPr lang="en-US" sz="2200" dirty="0"/>
            </a:lvl4pPr>
            <a:lvl5pPr marL="2057400" indent="-228600" defTabSz="914400">
              <a:lnSpc>
                <a:spcPct val="90000"/>
              </a:lnSpc>
              <a:spcBef>
                <a:spcPts val="500"/>
              </a:spcBef>
              <a:buClr>
                <a:schemeClr val="accent1"/>
              </a:buClr>
              <a:buFont typeface="Arial" panose="020B0604020202020204" pitchFamily="34" charset="0"/>
              <a:buChar char="-"/>
              <a:defRPr lang="en-US" sz="2200" dirty="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0"/>
            <a:r>
              <a:rPr lang="en-AU"/>
              <a:t>info@infoxchange.org</a:t>
            </a:r>
          </a:p>
        </p:txBody>
      </p:sp>
    </p:spTree>
    <p:extLst>
      <p:ext uri="{BB962C8B-B14F-4D97-AF65-F5344CB8AC3E}">
        <p14:creationId xmlns:p14="http://schemas.microsoft.com/office/powerpoint/2010/main" val="2082321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Details - Personalised">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itle 1"/>
          <p:cNvSpPr txBox="1">
            <a:spLocks/>
          </p:cNvSpPr>
          <p:nvPr userDrawn="1"/>
        </p:nvSpPr>
        <p:spPr>
          <a:xfrm>
            <a:off x="4697499" y="4919075"/>
            <a:ext cx="268138" cy="301628"/>
          </a:xfrm>
          <a:prstGeom prst="rect">
            <a:avLst/>
          </a:prstGeom>
        </p:spPr>
        <p:txBody>
          <a:bodyPr vert="horz" lIns="0" tIns="0" rIns="0" bIns="0" rtlCol="0">
            <a:noAutofit/>
          </a:bodyPr>
          <a:lstStyle>
            <a:lvl1pPr lvl="0" indent="0">
              <a:lnSpc>
                <a:spcPct val="90000"/>
              </a:lnSpc>
              <a:spcBef>
                <a:spcPts val="1000"/>
              </a:spcBef>
              <a:buClr>
                <a:schemeClr val="accent1"/>
              </a:buClr>
              <a:buFont typeface="Arial" panose="020B0604020202020204" pitchFamily="34" charset="0"/>
              <a:buNone/>
              <a:defRPr sz="2450" b="1">
                <a:solidFill>
                  <a:schemeClr val="accent1"/>
                </a:solidFill>
              </a:defRPr>
            </a:lvl1pPr>
            <a:lvl2pPr marL="685800" indent="-228600">
              <a:lnSpc>
                <a:spcPct val="90000"/>
              </a:lnSpc>
              <a:spcBef>
                <a:spcPts val="500"/>
              </a:spcBef>
              <a:buClr>
                <a:schemeClr val="accent1"/>
              </a:buClr>
              <a:buFont typeface="Arial" panose="020B0604020202020204" pitchFamily="34" charset="0"/>
              <a:buChar char="•"/>
              <a:defRPr sz="2200"/>
            </a:lvl2pPr>
            <a:lvl3pPr marL="1143000" indent="-228600">
              <a:lnSpc>
                <a:spcPct val="90000"/>
              </a:lnSpc>
              <a:spcBef>
                <a:spcPts val="500"/>
              </a:spcBef>
              <a:buClr>
                <a:schemeClr val="accent1"/>
              </a:buClr>
              <a:buFont typeface="Arial" panose="020B0604020202020204" pitchFamily="34" charset="0"/>
              <a:buChar char="-"/>
              <a:defRPr sz="2200"/>
            </a:lvl3pPr>
            <a:lvl4pPr marL="1600200" indent="-228600">
              <a:lnSpc>
                <a:spcPct val="90000"/>
              </a:lnSpc>
              <a:spcBef>
                <a:spcPts val="500"/>
              </a:spcBef>
              <a:buClr>
                <a:schemeClr val="accent1"/>
              </a:buClr>
              <a:buFont typeface="Arial" panose="020B0604020202020204" pitchFamily="34" charset="0"/>
              <a:buChar char="-"/>
              <a:defRPr sz="2200"/>
            </a:lvl4pPr>
            <a:lvl5pPr marL="2057400" indent="-228600">
              <a:lnSpc>
                <a:spcPct val="90000"/>
              </a:lnSpc>
              <a:spcBef>
                <a:spcPts val="500"/>
              </a:spcBef>
              <a:buClr>
                <a:schemeClr val="accent1"/>
              </a:buClr>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solidFill>
                  <a:schemeClr val="accent1"/>
                </a:solidFill>
              </a:rPr>
              <a:t>M</a:t>
            </a:r>
            <a:endParaRPr lang="en-AU">
              <a:solidFill>
                <a:schemeClr val="accent1"/>
              </a:solidFill>
            </a:endParaRPr>
          </a:p>
        </p:txBody>
      </p:sp>
      <p:sp>
        <p:nvSpPr>
          <p:cNvPr id="42" name="Title 1"/>
          <p:cNvSpPr txBox="1">
            <a:spLocks/>
          </p:cNvSpPr>
          <p:nvPr userDrawn="1"/>
        </p:nvSpPr>
        <p:spPr>
          <a:xfrm>
            <a:off x="874799" y="5302115"/>
            <a:ext cx="268138" cy="301628"/>
          </a:xfrm>
          <a:prstGeom prst="rect">
            <a:avLst/>
          </a:prstGeom>
        </p:spPr>
        <p:txBody>
          <a:bodyPr vert="horz" lIns="0" tIns="0" rIns="0" bIns="0" rtlCol="0">
            <a:noAutofit/>
          </a:bodyPr>
          <a:lstStyle>
            <a:lvl1pPr lvl="0" indent="0">
              <a:lnSpc>
                <a:spcPct val="90000"/>
              </a:lnSpc>
              <a:spcBef>
                <a:spcPts val="1000"/>
              </a:spcBef>
              <a:buClr>
                <a:schemeClr val="accent1"/>
              </a:buClr>
              <a:buFont typeface="Arial" panose="020B0604020202020204" pitchFamily="34" charset="0"/>
              <a:buNone/>
              <a:defRPr sz="2450" b="1">
                <a:solidFill>
                  <a:schemeClr val="accent1"/>
                </a:solidFill>
              </a:defRPr>
            </a:lvl1pPr>
            <a:lvl2pPr marL="685800" indent="-228600">
              <a:lnSpc>
                <a:spcPct val="90000"/>
              </a:lnSpc>
              <a:spcBef>
                <a:spcPts val="500"/>
              </a:spcBef>
              <a:buClr>
                <a:schemeClr val="accent1"/>
              </a:buClr>
              <a:buFont typeface="Arial" panose="020B0604020202020204" pitchFamily="34" charset="0"/>
              <a:buChar char="•"/>
              <a:defRPr sz="2200"/>
            </a:lvl2pPr>
            <a:lvl3pPr marL="1143000" indent="-228600">
              <a:lnSpc>
                <a:spcPct val="90000"/>
              </a:lnSpc>
              <a:spcBef>
                <a:spcPts val="500"/>
              </a:spcBef>
              <a:buClr>
                <a:schemeClr val="accent1"/>
              </a:buClr>
              <a:buFont typeface="Arial" panose="020B0604020202020204" pitchFamily="34" charset="0"/>
              <a:buChar char="-"/>
              <a:defRPr sz="2200"/>
            </a:lvl3pPr>
            <a:lvl4pPr marL="1600200" indent="-228600">
              <a:lnSpc>
                <a:spcPct val="90000"/>
              </a:lnSpc>
              <a:spcBef>
                <a:spcPts val="500"/>
              </a:spcBef>
              <a:buClr>
                <a:schemeClr val="accent1"/>
              </a:buClr>
              <a:buFont typeface="Arial" panose="020B0604020202020204" pitchFamily="34" charset="0"/>
              <a:buChar char="-"/>
              <a:defRPr sz="2200"/>
            </a:lvl4pPr>
            <a:lvl5pPr marL="2057400" indent="-228600">
              <a:lnSpc>
                <a:spcPct val="90000"/>
              </a:lnSpc>
              <a:spcBef>
                <a:spcPts val="500"/>
              </a:spcBef>
              <a:buClr>
                <a:schemeClr val="accent1"/>
              </a:buClr>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solidFill>
                  <a:schemeClr val="accent1"/>
                </a:solidFill>
              </a:rPr>
              <a:t>E</a:t>
            </a:r>
            <a:endParaRPr lang="en-AU">
              <a:solidFill>
                <a:schemeClr val="accent1"/>
              </a:solidFill>
            </a:endParaRPr>
          </a:p>
        </p:txBody>
      </p:sp>
      <p:sp>
        <p:nvSpPr>
          <p:cNvPr id="41" name="Title 1"/>
          <p:cNvSpPr txBox="1">
            <a:spLocks/>
          </p:cNvSpPr>
          <p:nvPr userDrawn="1"/>
        </p:nvSpPr>
        <p:spPr>
          <a:xfrm>
            <a:off x="874799" y="4919075"/>
            <a:ext cx="268138" cy="301628"/>
          </a:xfrm>
          <a:prstGeom prst="rect">
            <a:avLst/>
          </a:prstGeom>
        </p:spPr>
        <p:txBody>
          <a:bodyPr vert="horz" lIns="0" tIns="0" rIns="0" bIns="0" rtlCol="0">
            <a:noAutofit/>
          </a:bodyPr>
          <a:lstStyle>
            <a:lvl1pPr lvl="0" indent="0">
              <a:lnSpc>
                <a:spcPct val="90000"/>
              </a:lnSpc>
              <a:spcBef>
                <a:spcPts val="1000"/>
              </a:spcBef>
              <a:buClr>
                <a:schemeClr val="accent1"/>
              </a:buClr>
              <a:buFont typeface="Arial" panose="020B0604020202020204" pitchFamily="34" charset="0"/>
              <a:buNone/>
              <a:defRPr sz="2450" b="1">
                <a:solidFill>
                  <a:schemeClr val="accent1"/>
                </a:solidFill>
              </a:defRPr>
            </a:lvl1pPr>
            <a:lvl2pPr marL="685800" indent="-228600">
              <a:lnSpc>
                <a:spcPct val="90000"/>
              </a:lnSpc>
              <a:spcBef>
                <a:spcPts val="500"/>
              </a:spcBef>
              <a:buClr>
                <a:schemeClr val="accent1"/>
              </a:buClr>
              <a:buFont typeface="Arial" panose="020B0604020202020204" pitchFamily="34" charset="0"/>
              <a:buChar char="•"/>
              <a:defRPr sz="2200"/>
            </a:lvl2pPr>
            <a:lvl3pPr marL="1143000" indent="-228600">
              <a:lnSpc>
                <a:spcPct val="90000"/>
              </a:lnSpc>
              <a:spcBef>
                <a:spcPts val="500"/>
              </a:spcBef>
              <a:buClr>
                <a:schemeClr val="accent1"/>
              </a:buClr>
              <a:buFont typeface="Arial" panose="020B0604020202020204" pitchFamily="34" charset="0"/>
              <a:buChar char="-"/>
              <a:defRPr sz="2200"/>
            </a:lvl3pPr>
            <a:lvl4pPr marL="1600200" indent="-228600">
              <a:lnSpc>
                <a:spcPct val="90000"/>
              </a:lnSpc>
              <a:spcBef>
                <a:spcPts val="500"/>
              </a:spcBef>
              <a:buClr>
                <a:schemeClr val="accent1"/>
              </a:buClr>
              <a:buFont typeface="Arial" panose="020B0604020202020204" pitchFamily="34" charset="0"/>
              <a:buChar char="-"/>
              <a:defRPr sz="2200"/>
            </a:lvl4pPr>
            <a:lvl5pPr marL="2057400" indent="-228600">
              <a:lnSpc>
                <a:spcPct val="90000"/>
              </a:lnSpc>
              <a:spcBef>
                <a:spcPts val="500"/>
              </a:spcBef>
              <a:buClr>
                <a:schemeClr val="accent1"/>
              </a:buClr>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solidFill>
                  <a:schemeClr val="accent1"/>
                </a:solidFill>
              </a:rPr>
              <a:t>T</a:t>
            </a:r>
            <a:endParaRPr lang="en-AU">
              <a:solidFill>
                <a:schemeClr val="accent1"/>
              </a:solidFill>
            </a:endParaRPr>
          </a:p>
        </p:txBody>
      </p:sp>
      <p:sp>
        <p:nvSpPr>
          <p:cNvPr id="28" name="Title 1"/>
          <p:cNvSpPr txBox="1">
            <a:spLocks/>
          </p:cNvSpPr>
          <p:nvPr userDrawn="1"/>
        </p:nvSpPr>
        <p:spPr>
          <a:xfrm>
            <a:off x="874800" y="1253771"/>
            <a:ext cx="2950130" cy="702857"/>
          </a:xfrm>
          <a:prstGeom prst="rect">
            <a:avLst/>
          </a:prstGeom>
          <a:solidFill>
            <a:schemeClr val="accent1"/>
          </a:solidFill>
        </p:spPr>
        <p:txBody>
          <a:bodyPr vert="horz" wrap="none" lIns="144000" tIns="108000" rIns="144000" bIns="108000" rtlCol="0" anchor="ctr">
            <a:spAutoFit/>
          </a:bodyPr>
          <a:lstStyle>
            <a:lvl1pPr algn="l" defTabSz="914400" rtl="0" eaLnBrk="1" latinLnBrk="0" hangingPunct="1">
              <a:lnSpc>
                <a:spcPct val="90000"/>
              </a:lnSpc>
              <a:spcBef>
                <a:spcPct val="0"/>
              </a:spcBef>
              <a:buNone/>
              <a:defRPr sz="3500" b="1" kern="1200" cap="all" baseline="0">
                <a:solidFill>
                  <a:schemeClr val="bg1"/>
                </a:solidFill>
                <a:latin typeface="+mj-lt"/>
                <a:ea typeface="+mj-ea"/>
                <a:cs typeface="+mj-cs"/>
              </a:defRPr>
            </a:lvl1pPr>
          </a:lstStyle>
          <a:p>
            <a:r>
              <a:rPr lang="en-US" baseline="0"/>
              <a:t>THANK YOU</a:t>
            </a:r>
            <a:endParaRPr lang="en-AU" baseline="0"/>
          </a:p>
        </p:txBody>
      </p:sp>
      <p:grpSp>
        <p:nvGrpSpPr>
          <p:cNvPr id="5" name="Group 4"/>
          <p:cNvGrpSpPr>
            <a:grpSpLocks noChangeAspect="1"/>
          </p:cNvGrpSpPr>
          <p:nvPr userDrawn="1"/>
        </p:nvGrpSpPr>
        <p:grpSpPr>
          <a:xfrm>
            <a:off x="10108573" y="1392152"/>
            <a:ext cx="1231200" cy="1248854"/>
            <a:chOff x="524805" y="687600"/>
            <a:chExt cx="466621" cy="473312"/>
          </a:xfrm>
        </p:grpSpPr>
        <p:sp>
          <p:nvSpPr>
            <p:cNvPr id="10" name="Freeform 5"/>
            <p:cNvSpPr>
              <a:spLocks/>
            </p:cNvSpPr>
            <p:nvPr userDrawn="1"/>
          </p:nvSpPr>
          <p:spPr bwMode="auto">
            <a:xfrm>
              <a:off x="630171" y="978612"/>
              <a:ext cx="281534" cy="182300"/>
            </a:xfrm>
            <a:custGeom>
              <a:avLst/>
              <a:gdLst>
                <a:gd name="T0" fmla="*/ 286 w 286"/>
                <a:gd name="T1" fmla="*/ 82 h 184"/>
                <a:gd name="T2" fmla="*/ 103 w 286"/>
                <a:gd name="T3" fmla="*/ 59 h 184"/>
                <a:gd name="T4" fmla="*/ 25 w 286"/>
                <a:gd name="T5" fmla="*/ 131 h 184"/>
                <a:gd name="T6" fmla="*/ 152 w 286"/>
                <a:gd name="T7" fmla="*/ 171 h 184"/>
                <a:gd name="T8" fmla="*/ 286 w 286"/>
                <a:gd name="T9" fmla="*/ 82 h 184"/>
              </a:gdLst>
              <a:ahLst/>
              <a:cxnLst>
                <a:cxn ang="0">
                  <a:pos x="T0" y="T1"/>
                </a:cxn>
                <a:cxn ang="0">
                  <a:pos x="T2" y="T3"/>
                </a:cxn>
                <a:cxn ang="0">
                  <a:pos x="T4" y="T5"/>
                </a:cxn>
                <a:cxn ang="0">
                  <a:pos x="T6" y="T7"/>
                </a:cxn>
                <a:cxn ang="0">
                  <a:pos x="T8" y="T9"/>
                </a:cxn>
              </a:cxnLst>
              <a:rect l="0" t="0" r="r" b="b"/>
              <a:pathLst>
                <a:path w="286" h="184">
                  <a:moveTo>
                    <a:pt x="286" y="82"/>
                  </a:moveTo>
                  <a:cubicBezTo>
                    <a:pt x="286" y="82"/>
                    <a:pt x="207" y="118"/>
                    <a:pt x="103" y="59"/>
                  </a:cubicBezTo>
                  <a:cubicBezTo>
                    <a:pt x="0" y="0"/>
                    <a:pt x="4" y="105"/>
                    <a:pt x="25" y="131"/>
                  </a:cubicBezTo>
                  <a:cubicBezTo>
                    <a:pt x="49" y="161"/>
                    <a:pt x="86" y="184"/>
                    <a:pt x="152" y="171"/>
                  </a:cubicBezTo>
                  <a:cubicBezTo>
                    <a:pt x="218" y="159"/>
                    <a:pt x="286" y="82"/>
                    <a:pt x="286" y="8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7"/>
            <p:cNvSpPr>
              <a:spLocks/>
            </p:cNvSpPr>
            <p:nvPr userDrawn="1"/>
          </p:nvSpPr>
          <p:spPr bwMode="auto">
            <a:xfrm>
              <a:off x="608429" y="687600"/>
              <a:ext cx="281534" cy="182300"/>
            </a:xfrm>
            <a:custGeom>
              <a:avLst/>
              <a:gdLst>
                <a:gd name="T0" fmla="*/ 0 w 286"/>
                <a:gd name="T1" fmla="*/ 102 h 184"/>
                <a:gd name="T2" fmla="*/ 182 w 286"/>
                <a:gd name="T3" fmla="*/ 125 h 184"/>
                <a:gd name="T4" fmla="*/ 260 w 286"/>
                <a:gd name="T5" fmla="*/ 53 h 184"/>
                <a:gd name="T6" fmla="*/ 133 w 286"/>
                <a:gd name="T7" fmla="*/ 12 h 184"/>
                <a:gd name="T8" fmla="*/ 0 w 286"/>
                <a:gd name="T9" fmla="*/ 102 h 184"/>
              </a:gdLst>
              <a:ahLst/>
              <a:cxnLst>
                <a:cxn ang="0">
                  <a:pos x="T0" y="T1"/>
                </a:cxn>
                <a:cxn ang="0">
                  <a:pos x="T2" y="T3"/>
                </a:cxn>
                <a:cxn ang="0">
                  <a:pos x="T4" y="T5"/>
                </a:cxn>
                <a:cxn ang="0">
                  <a:pos x="T6" y="T7"/>
                </a:cxn>
                <a:cxn ang="0">
                  <a:pos x="T8" y="T9"/>
                </a:cxn>
              </a:cxnLst>
              <a:rect l="0" t="0" r="r" b="b"/>
              <a:pathLst>
                <a:path w="286" h="184">
                  <a:moveTo>
                    <a:pt x="0" y="102"/>
                  </a:moveTo>
                  <a:cubicBezTo>
                    <a:pt x="0" y="102"/>
                    <a:pt x="79" y="66"/>
                    <a:pt x="182" y="125"/>
                  </a:cubicBezTo>
                  <a:cubicBezTo>
                    <a:pt x="286" y="184"/>
                    <a:pt x="281" y="79"/>
                    <a:pt x="260" y="53"/>
                  </a:cubicBezTo>
                  <a:cubicBezTo>
                    <a:pt x="236" y="23"/>
                    <a:pt x="199" y="0"/>
                    <a:pt x="133" y="12"/>
                  </a:cubicBezTo>
                  <a:cubicBezTo>
                    <a:pt x="67" y="25"/>
                    <a:pt x="0" y="102"/>
                    <a:pt x="0" y="10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8"/>
            <p:cNvSpPr>
              <a:spLocks/>
            </p:cNvSpPr>
            <p:nvPr userDrawn="1"/>
          </p:nvSpPr>
          <p:spPr bwMode="auto">
            <a:xfrm>
              <a:off x="811356" y="771782"/>
              <a:ext cx="180070" cy="283207"/>
            </a:xfrm>
            <a:custGeom>
              <a:avLst/>
              <a:gdLst>
                <a:gd name="T0" fmla="*/ 82 w 183"/>
                <a:gd name="T1" fmla="*/ 0 h 286"/>
                <a:gd name="T2" fmla="*/ 59 w 183"/>
                <a:gd name="T3" fmla="*/ 182 h 286"/>
                <a:gd name="T4" fmla="*/ 131 w 183"/>
                <a:gd name="T5" fmla="*/ 261 h 286"/>
                <a:gd name="T6" fmla="*/ 171 w 183"/>
                <a:gd name="T7" fmla="*/ 134 h 286"/>
                <a:gd name="T8" fmla="*/ 82 w 183"/>
                <a:gd name="T9" fmla="*/ 0 h 286"/>
              </a:gdLst>
              <a:ahLst/>
              <a:cxnLst>
                <a:cxn ang="0">
                  <a:pos x="T0" y="T1"/>
                </a:cxn>
                <a:cxn ang="0">
                  <a:pos x="T2" y="T3"/>
                </a:cxn>
                <a:cxn ang="0">
                  <a:pos x="T4" y="T5"/>
                </a:cxn>
                <a:cxn ang="0">
                  <a:pos x="T6" y="T7"/>
                </a:cxn>
                <a:cxn ang="0">
                  <a:pos x="T8" y="T9"/>
                </a:cxn>
              </a:cxnLst>
              <a:rect l="0" t="0" r="r" b="b"/>
              <a:pathLst>
                <a:path w="183" h="286">
                  <a:moveTo>
                    <a:pt x="82" y="0"/>
                  </a:moveTo>
                  <a:cubicBezTo>
                    <a:pt x="82" y="0"/>
                    <a:pt x="118" y="79"/>
                    <a:pt x="59" y="182"/>
                  </a:cubicBezTo>
                  <a:cubicBezTo>
                    <a:pt x="0" y="286"/>
                    <a:pt x="105" y="282"/>
                    <a:pt x="131" y="261"/>
                  </a:cubicBezTo>
                  <a:cubicBezTo>
                    <a:pt x="161" y="236"/>
                    <a:pt x="183" y="200"/>
                    <a:pt x="171" y="134"/>
                  </a:cubicBezTo>
                  <a:cubicBezTo>
                    <a:pt x="159" y="68"/>
                    <a:pt x="82" y="0"/>
                    <a:pt x="82"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19"/>
            <p:cNvSpPr>
              <a:spLocks/>
            </p:cNvSpPr>
            <p:nvPr userDrawn="1"/>
          </p:nvSpPr>
          <p:spPr bwMode="auto">
            <a:xfrm>
              <a:off x="524805" y="787391"/>
              <a:ext cx="181185" cy="283207"/>
            </a:xfrm>
            <a:custGeom>
              <a:avLst/>
              <a:gdLst>
                <a:gd name="T0" fmla="*/ 101 w 184"/>
                <a:gd name="T1" fmla="*/ 286 h 286"/>
                <a:gd name="T2" fmla="*/ 125 w 184"/>
                <a:gd name="T3" fmla="*/ 104 h 286"/>
                <a:gd name="T4" fmla="*/ 53 w 184"/>
                <a:gd name="T5" fmla="*/ 25 h 286"/>
                <a:gd name="T6" fmla="*/ 12 w 184"/>
                <a:gd name="T7" fmla="*/ 152 h 286"/>
                <a:gd name="T8" fmla="*/ 101 w 184"/>
                <a:gd name="T9" fmla="*/ 286 h 286"/>
              </a:gdLst>
              <a:ahLst/>
              <a:cxnLst>
                <a:cxn ang="0">
                  <a:pos x="T0" y="T1"/>
                </a:cxn>
                <a:cxn ang="0">
                  <a:pos x="T2" y="T3"/>
                </a:cxn>
                <a:cxn ang="0">
                  <a:pos x="T4" y="T5"/>
                </a:cxn>
                <a:cxn ang="0">
                  <a:pos x="T6" y="T7"/>
                </a:cxn>
                <a:cxn ang="0">
                  <a:pos x="T8" y="T9"/>
                </a:cxn>
              </a:cxnLst>
              <a:rect l="0" t="0" r="r" b="b"/>
              <a:pathLst>
                <a:path w="184" h="286">
                  <a:moveTo>
                    <a:pt x="101" y="286"/>
                  </a:moveTo>
                  <a:cubicBezTo>
                    <a:pt x="101" y="286"/>
                    <a:pt x="66" y="207"/>
                    <a:pt x="125" y="104"/>
                  </a:cubicBezTo>
                  <a:cubicBezTo>
                    <a:pt x="184" y="0"/>
                    <a:pt x="79" y="4"/>
                    <a:pt x="53" y="25"/>
                  </a:cubicBezTo>
                  <a:cubicBezTo>
                    <a:pt x="23" y="50"/>
                    <a:pt x="0" y="86"/>
                    <a:pt x="12" y="152"/>
                  </a:cubicBezTo>
                  <a:cubicBezTo>
                    <a:pt x="24" y="218"/>
                    <a:pt x="101" y="286"/>
                    <a:pt x="101" y="28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9" name="Title 1"/>
          <p:cNvSpPr txBox="1">
            <a:spLocks/>
          </p:cNvSpPr>
          <p:nvPr userDrawn="1"/>
        </p:nvSpPr>
        <p:spPr>
          <a:xfrm>
            <a:off x="874800" y="2215945"/>
            <a:ext cx="5421961" cy="702857"/>
          </a:xfrm>
          <a:prstGeom prst="rect">
            <a:avLst/>
          </a:prstGeom>
          <a:solidFill>
            <a:schemeClr val="accent1"/>
          </a:solidFill>
        </p:spPr>
        <p:txBody>
          <a:bodyPr vert="horz" wrap="none" lIns="144000" tIns="108000" rIns="144000" bIns="108000" rtlCol="0" anchor="ctr">
            <a:spAutoFit/>
          </a:bodyPr>
          <a:lstStyle>
            <a:lvl1pPr algn="l" defTabSz="914400" rtl="0" eaLnBrk="1" latinLnBrk="0" hangingPunct="1">
              <a:lnSpc>
                <a:spcPct val="90000"/>
              </a:lnSpc>
              <a:spcBef>
                <a:spcPct val="0"/>
              </a:spcBef>
              <a:buNone/>
              <a:defRPr sz="3500" b="1" kern="1200" cap="all" baseline="0">
                <a:solidFill>
                  <a:schemeClr val="bg1"/>
                </a:solidFill>
                <a:latin typeface="+mj-lt"/>
                <a:ea typeface="+mj-ea"/>
                <a:cs typeface="+mj-cs"/>
              </a:defRPr>
            </a:lvl1pPr>
          </a:lstStyle>
          <a:p>
            <a:r>
              <a:rPr lang="en-US" baseline="0"/>
              <a:t>PLEASE GET IN TOUCH</a:t>
            </a:r>
            <a:endParaRPr lang="en-AU" baseline="0"/>
          </a:p>
        </p:txBody>
      </p:sp>
      <p:sp>
        <p:nvSpPr>
          <p:cNvPr id="8" name="Text Placeholder 7"/>
          <p:cNvSpPr>
            <a:spLocks noGrp="1"/>
          </p:cNvSpPr>
          <p:nvPr>
            <p:ph type="body" sz="quarter" idx="14" hasCustomPrompt="1"/>
          </p:nvPr>
        </p:nvSpPr>
        <p:spPr>
          <a:xfrm>
            <a:off x="874799" y="4036908"/>
            <a:ext cx="10464973" cy="301628"/>
          </a:xfrm>
        </p:spPr>
        <p:txBody>
          <a:bodyPr>
            <a:noAutofit/>
          </a:bodyPr>
          <a:lstStyle>
            <a:lvl1pPr marL="0" indent="0">
              <a:buFont typeface="Arial" panose="020B0604020202020204" pitchFamily="34" charset="0"/>
              <a:buNone/>
              <a:defRPr sz="2450" b="1">
                <a:solidFill>
                  <a:schemeClr val="bg1"/>
                </a:solidFill>
              </a:defRPr>
            </a:lvl1pPr>
          </a:lstStyle>
          <a:p>
            <a:pPr lvl="0"/>
            <a:r>
              <a:rPr lang="en-AU"/>
              <a:t>Click to add name</a:t>
            </a:r>
          </a:p>
        </p:txBody>
      </p:sp>
      <p:sp>
        <p:nvSpPr>
          <p:cNvPr id="33" name="Text Placeholder 7"/>
          <p:cNvSpPr>
            <a:spLocks noGrp="1"/>
          </p:cNvSpPr>
          <p:nvPr>
            <p:ph type="body" sz="quarter" idx="15" hasCustomPrompt="1"/>
          </p:nvPr>
        </p:nvSpPr>
        <p:spPr>
          <a:xfrm>
            <a:off x="874799" y="4413066"/>
            <a:ext cx="10464973" cy="301628"/>
          </a:xfrm>
        </p:spPr>
        <p:txBody>
          <a:bodyPr>
            <a:noAutofit/>
          </a:bodyPr>
          <a:lstStyle>
            <a:lvl1pPr marL="0" indent="0">
              <a:buFont typeface="Arial" panose="020B0604020202020204" pitchFamily="34" charset="0"/>
              <a:buNone/>
              <a:defRPr sz="2450" b="0">
                <a:solidFill>
                  <a:schemeClr val="bg1"/>
                </a:solidFill>
              </a:defRPr>
            </a:lvl1pPr>
          </a:lstStyle>
          <a:p>
            <a:pPr lvl="0"/>
            <a:r>
              <a:rPr lang="en-AU"/>
              <a:t>Click to add role / department</a:t>
            </a:r>
          </a:p>
        </p:txBody>
      </p:sp>
      <p:sp>
        <p:nvSpPr>
          <p:cNvPr id="34" name="Text Placeholder 7"/>
          <p:cNvSpPr>
            <a:spLocks noGrp="1"/>
          </p:cNvSpPr>
          <p:nvPr>
            <p:ph type="body" sz="quarter" idx="16" hasCustomPrompt="1"/>
          </p:nvPr>
        </p:nvSpPr>
        <p:spPr>
          <a:xfrm>
            <a:off x="1301615" y="4919074"/>
            <a:ext cx="2933835" cy="301628"/>
          </a:xfrm>
        </p:spPr>
        <p:txBody>
          <a:bodyPr>
            <a:noAutofit/>
          </a:bodyPr>
          <a:lstStyle>
            <a:lvl1pPr marL="0" indent="0">
              <a:buFont typeface="Arial" panose="020B0604020202020204" pitchFamily="34" charset="0"/>
              <a:buNone/>
              <a:defRPr sz="2450" b="0">
                <a:solidFill>
                  <a:schemeClr val="bg1"/>
                </a:solidFill>
              </a:defRPr>
            </a:lvl1pPr>
          </a:lstStyle>
          <a:p>
            <a:pPr lvl="0"/>
            <a:r>
              <a:rPr lang="en-AU"/>
              <a:t>Add phone number</a:t>
            </a:r>
          </a:p>
        </p:txBody>
      </p:sp>
      <p:sp>
        <p:nvSpPr>
          <p:cNvPr id="36" name="Text Placeholder 7"/>
          <p:cNvSpPr>
            <a:spLocks noGrp="1"/>
          </p:cNvSpPr>
          <p:nvPr>
            <p:ph type="body" sz="quarter" idx="17" hasCustomPrompt="1"/>
          </p:nvPr>
        </p:nvSpPr>
        <p:spPr>
          <a:xfrm>
            <a:off x="1301616" y="5302115"/>
            <a:ext cx="4995146" cy="301628"/>
          </a:xfrm>
        </p:spPr>
        <p:txBody>
          <a:bodyPr>
            <a:noAutofit/>
          </a:bodyPr>
          <a:lstStyle>
            <a:lvl1pPr marL="0" indent="0">
              <a:buFont typeface="Arial" panose="020B0604020202020204" pitchFamily="34" charset="0"/>
              <a:buNone/>
              <a:defRPr sz="2450" b="0">
                <a:solidFill>
                  <a:schemeClr val="bg1"/>
                </a:solidFill>
              </a:defRPr>
            </a:lvl1pPr>
          </a:lstStyle>
          <a:p>
            <a:pPr lvl="0"/>
            <a:r>
              <a:rPr lang="en-AU"/>
              <a:t>Add email address</a:t>
            </a:r>
          </a:p>
        </p:txBody>
      </p:sp>
      <p:sp>
        <p:nvSpPr>
          <p:cNvPr id="39" name="Text Placeholder 7"/>
          <p:cNvSpPr>
            <a:spLocks noGrp="1"/>
          </p:cNvSpPr>
          <p:nvPr>
            <p:ph type="body" sz="quarter" idx="20" hasCustomPrompt="1"/>
          </p:nvPr>
        </p:nvSpPr>
        <p:spPr>
          <a:xfrm>
            <a:off x="5124315" y="4919074"/>
            <a:ext cx="2933835" cy="301628"/>
          </a:xfrm>
        </p:spPr>
        <p:txBody>
          <a:bodyPr>
            <a:noAutofit/>
          </a:bodyPr>
          <a:lstStyle>
            <a:lvl1pPr marL="0" indent="0">
              <a:buFont typeface="Arial" panose="020B0604020202020204" pitchFamily="34" charset="0"/>
              <a:buNone/>
              <a:defRPr sz="2450" b="0">
                <a:solidFill>
                  <a:schemeClr val="bg1"/>
                </a:solidFill>
              </a:defRPr>
            </a:lvl1pPr>
          </a:lstStyle>
          <a:p>
            <a:pPr lvl="0"/>
            <a:r>
              <a:rPr lang="en-AU"/>
              <a:t>Add mobile number</a:t>
            </a:r>
          </a:p>
        </p:txBody>
      </p:sp>
      <p:sp>
        <p:nvSpPr>
          <p:cNvPr id="18" name="Freeform 5">
            <a:hlinkClick r:id="rId2"/>
          </p:cNvPr>
          <p:cNvSpPr>
            <a:spLocks/>
          </p:cNvSpPr>
          <p:nvPr userDrawn="1"/>
        </p:nvSpPr>
        <p:spPr bwMode="auto">
          <a:xfrm>
            <a:off x="878293" y="5858688"/>
            <a:ext cx="148562" cy="310465"/>
          </a:xfrm>
          <a:custGeom>
            <a:avLst/>
            <a:gdLst>
              <a:gd name="T0" fmla="*/ 234 w 573"/>
              <a:gd name="T1" fmla="*/ 27 h 1195"/>
              <a:gd name="T2" fmla="*/ 254 w 573"/>
              <a:gd name="T3" fmla="*/ 17 h 1195"/>
              <a:gd name="T4" fmla="*/ 278 w 573"/>
              <a:gd name="T5" fmla="*/ 10 h 1195"/>
              <a:gd name="T6" fmla="*/ 325 w 573"/>
              <a:gd name="T7" fmla="*/ 0 h 1195"/>
              <a:gd name="T8" fmla="*/ 355 w 573"/>
              <a:gd name="T9" fmla="*/ 0 h 1195"/>
              <a:gd name="T10" fmla="*/ 572 w 573"/>
              <a:gd name="T11" fmla="*/ 17 h 1195"/>
              <a:gd name="T12" fmla="*/ 573 w 573"/>
              <a:gd name="T13" fmla="*/ 17 h 1195"/>
              <a:gd name="T14" fmla="*/ 551 w 573"/>
              <a:gd name="T15" fmla="*/ 219 h 1195"/>
              <a:gd name="T16" fmla="*/ 550 w 573"/>
              <a:gd name="T17" fmla="*/ 219 h 1195"/>
              <a:gd name="T18" fmla="*/ 430 w 573"/>
              <a:gd name="T19" fmla="*/ 206 h 1195"/>
              <a:gd name="T20" fmla="*/ 427 w 573"/>
              <a:gd name="T21" fmla="*/ 206 h 1195"/>
              <a:gd name="T22" fmla="*/ 415 w 573"/>
              <a:gd name="T23" fmla="*/ 208 h 1195"/>
              <a:gd name="T24" fmla="*/ 411 w 573"/>
              <a:gd name="T25" fmla="*/ 209 h 1195"/>
              <a:gd name="T26" fmla="*/ 397 w 573"/>
              <a:gd name="T27" fmla="*/ 216 h 1195"/>
              <a:gd name="T28" fmla="*/ 390 w 573"/>
              <a:gd name="T29" fmla="*/ 220 h 1195"/>
              <a:gd name="T30" fmla="*/ 380 w 573"/>
              <a:gd name="T31" fmla="*/ 232 h 1195"/>
              <a:gd name="T32" fmla="*/ 374 w 573"/>
              <a:gd name="T33" fmla="*/ 242 h 1195"/>
              <a:gd name="T34" fmla="*/ 370 w 573"/>
              <a:gd name="T35" fmla="*/ 253 h 1195"/>
              <a:gd name="T36" fmla="*/ 367 w 573"/>
              <a:gd name="T37" fmla="*/ 266 h 1195"/>
              <a:gd name="T38" fmla="*/ 366 w 573"/>
              <a:gd name="T39" fmla="*/ 279 h 1195"/>
              <a:gd name="T40" fmla="*/ 368 w 573"/>
              <a:gd name="T41" fmla="*/ 405 h 1195"/>
              <a:gd name="T42" fmla="*/ 544 w 573"/>
              <a:gd name="T43" fmla="*/ 407 h 1195"/>
              <a:gd name="T44" fmla="*/ 518 w 573"/>
              <a:gd name="T45" fmla="*/ 606 h 1195"/>
              <a:gd name="T46" fmla="*/ 366 w 573"/>
              <a:gd name="T47" fmla="*/ 612 h 1195"/>
              <a:gd name="T48" fmla="*/ 366 w 573"/>
              <a:gd name="T49" fmla="*/ 1194 h 1195"/>
              <a:gd name="T50" fmla="*/ 366 w 573"/>
              <a:gd name="T51" fmla="*/ 1195 h 1195"/>
              <a:gd name="T52" fmla="*/ 128 w 573"/>
              <a:gd name="T53" fmla="*/ 1195 h 1195"/>
              <a:gd name="T54" fmla="*/ 128 w 573"/>
              <a:gd name="T55" fmla="*/ 607 h 1195"/>
              <a:gd name="T56" fmla="*/ 0 w 573"/>
              <a:gd name="T57" fmla="*/ 607 h 1195"/>
              <a:gd name="T58" fmla="*/ 0 w 573"/>
              <a:gd name="T59" fmla="*/ 407 h 1195"/>
              <a:gd name="T60" fmla="*/ 123 w 573"/>
              <a:gd name="T61" fmla="*/ 407 h 1195"/>
              <a:gd name="T62" fmla="*/ 123 w 573"/>
              <a:gd name="T63" fmla="*/ 405 h 1195"/>
              <a:gd name="T64" fmla="*/ 124 w 573"/>
              <a:gd name="T65" fmla="*/ 402 h 1195"/>
              <a:gd name="T66" fmla="*/ 128 w 573"/>
              <a:gd name="T67" fmla="*/ 188 h 1195"/>
              <a:gd name="T68" fmla="*/ 130 w 573"/>
              <a:gd name="T69" fmla="*/ 176 h 1195"/>
              <a:gd name="T70" fmla="*/ 130 w 573"/>
              <a:gd name="T71" fmla="*/ 170 h 1195"/>
              <a:gd name="T72" fmla="*/ 132 w 573"/>
              <a:gd name="T73" fmla="*/ 164 h 1195"/>
              <a:gd name="T74" fmla="*/ 135 w 573"/>
              <a:gd name="T75" fmla="*/ 151 h 1195"/>
              <a:gd name="T76" fmla="*/ 140 w 573"/>
              <a:gd name="T77" fmla="*/ 140 h 1195"/>
              <a:gd name="T78" fmla="*/ 149 w 573"/>
              <a:gd name="T79" fmla="*/ 117 h 1195"/>
              <a:gd name="T80" fmla="*/ 162 w 573"/>
              <a:gd name="T81" fmla="*/ 96 h 1195"/>
              <a:gd name="T82" fmla="*/ 177 w 573"/>
              <a:gd name="T83" fmla="*/ 78 h 1195"/>
              <a:gd name="T84" fmla="*/ 193 w 573"/>
              <a:gd name="T85" fmla="*/ 61 h 1195"/>
              <a:gd name="T86" fmla="*/ 193 w 573"/>
              <a:gd name="T87" fmla="*/ 60 h 1195"/>
              <a:gd name="T88" fmla="*/ 234 w 573"/>
              <a:gd name="T89" fmla="*/ 27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3" h="1195">
                <a:moveTo>
                  <a:pt x="234" y="27"/>
                </a:moveTo>
                <a:cubicBezTo>
                  <a:pt x="240" y="23"/>
                  <a:pt x="247" y="20"/>
                  <a:pt x="254" y="17"/>
                </a:cubicBezTo>
                <a:cubicBezTo>
                  <a:pt x="261" y="14"/>
                  <a:pt x="269" y="12"/>
                  <a:pt x="278" y="10"/>
                </a:cubicBezTo>
                <a:cubicBezTo>
                  <a:pt x="325" y="0"/>
                  <a:pt x="325" y="0"/>
                  <a:pt x="325" y="0"/>
                </a:cubicBezTo>
                <a:cubicBezTo>
                  <a:pt x="355" y="0"/>
                  <a:pt x="355" y="0"/>
                  <a:pt x="355" y="0"/>
                </a:cubicBezTo>
                <a:cubicBezTo>
                  <a:pt x="572" y="17"/>
                  <a:pt x="572" y="17"/>
                  <a:pt x="572" y="17"/>
                </a:cubicBezTo>
                <a:cubicBezTo>
                  <a:pt x="573" y="17"/>
                  <a:pt x="573" y="17"/>
                  <a:pt x="573" y="17"/>
                </a:cubicBezTo>
                <a:cubicBezTo>
                  <a:pt x="551" y="219"/>
                  <a:pt x="551" y="219"/>
                  <a:pt x="551" y="219"/>
                </a:cubicBezTo>
                <a:cubicBezTo>
                  <a:pt x="550" y="219"/>
                  <a:pt x="550" y="219"/>
                  <a:pt x="550" y="219"/>
                </a:cubicBezTo>
                <a:cubicBezTo>
                  <a:pt x="430" y="206"/>
                  <a:pt x="430" y="206"/>
                  <a:pt x="430" y="206"/>
                </a:cubicBezTo>
                <a:cubicBezTo>
                  <a:pt x="427" y="206"/>
                  <a:pt x="427" y="206"/>
                  <a:pt x="427" y="206"/>
                </a:cubicBezTo>
                <a:cubicBezTo>
                  <a:pt x="415" y="208"/>
                  <a:pt x="415" y="208"/>
                  <a:pt x="415" y="208"/>
                </a:cubicBezTo>
                <a:cubicBezTo>
                  <a:pt x="411" y="209"/>
                  <a:pt x="411" y="209"/>
                  <a:pt x="411" y="209"/>
                </a:cubicBezTo>
                <a:cubicBezTo>
                  <a:pt x="397" y="216"/>
                  <a:pt x="397" y="216"/>
                  <a:pt x="397" y="216"/>
                </a:cubicBezTo>
                <a:cubicBezTo>
                  <a:pt x="394" y="217"/>
                  <a:pt x="392" y="218"/>
                  <a:pt x="390" y="220"/>
                </a:cubicBezTo>
                <a:cubicBezTo>
                  <a:pt x="380" y="232"/>
                  <a:pt x="380" y="232"/>
                  <a:pt x="380" y="232"/>
                </a:cubicBezTo>
                <a:cubicBezTo>
                  <a:pt x="378" y="234"/>
                  <a:pt x="376" y="238"/>
                  <a:pt x="374" y="242"/>
                </a:cubicBezTo>
                <a:cubicBezTo>
                  <a:pt x="372" y="245"/>
                  <a:pt x="371" y="249"/>
                  <a:pt x="370" y="253"/>
                </a:cubicBezTo>
                <a:cubicBezTo>
                  <a:pt x="369" y="257"/>
                  <a:pt x="368" y="261"/>
                  <a:pt x="367" y="266"/>
                </a:cubicBezTo>
                <a:cubicBezTo>
                  <a:pt x="367" y="270"/>
                  <a:pt x="366" y="274"/>
                  <a:pt x="366" y="279"/>
                </a:cubicBezTo>
                <a:cubicBezTo>
                  <a:pt x="368" y="405"/>
                  <a:pt x="368" y="405"/>
                  <a:pt x="368" y="405"/>
                </a:cubicBezTo>
                <a:cubicBezTo>
                  <a:pt x="544" y="407"/>
                  <a:pt x="544" y="407"/>
                  <a:pt x="544" y="407"/>
                </a:cubicBezTo>
                <a:cubicBezTo>
                  <a:pt x="518" y="606"/>
                  <a:pt x="518" y="606"/>
                  <a:pt x="518" y="606"/>
                </a:cubicBezTo>
                <a:cubicBezTo>
                  <a:pt x="366" y="612"/>
                  <a:pt x="366" y="612"/>
                  <a:pt x="366" y="612"/>
                </a:cubicBezTo>
                <a:cubicBezTo>
                  <a:pt x="366" y="1194"/>
                  <a:pt x="366" y="1194"/>
                  <a:pt x="366" y="1194"/>
                </a:cubicBezTo>
                <a:cubicBezTo>
                  <a:pt x="366" y="1195"/>
                  <a:pt x="366" y="1195"/>
                  <a:pt x="366" y="1195"/>
                </a:cubicBezTo>
                <a:cubicBezTo>
                  <a:pt x="128" y="1195"/>
                  <a:pt x="128" y="1195"/>
                  <a:pt x="128" y="1195"/>
                </a:cubicBezTo>
                <a:cubicBezTo>
                  <a:pt x="128" y="607"/>
                  <a:pt x="128" y="607"/>
                  <a:pt x="128" y="607"/>
                </a:cubicBezTo>
                <a:cubicBezTo>
                  <a:pt x="0" y="607"/>
                  <a:pt x="0" y="607"/>
                  <a:pt x="0" y="607"/>
                </a:cubicBezTo>
                <a:cubicBezTo>
                  <a:pt x="0" y="407"/>
                  <a:pt x="0" y="407"/>
                  <a:pt x="0" y="407"/>
                </a:cubicBezTo>
                <a:cubicBezTo>
                  <a:pt x="123" y="407"/>
                  <a:pt x="123" y="407"/>
                  <a:pt x="123" y="407"/>
                </a:cubicBezTo>
                <a:cubicBezTo>
                  <a:pt x="123" y="405"/>
                  <a:pt x="123" y="405"/>
                  <a:pt x="123" y="405"/>
                </a:cubicBezTo>
                <a:cubicBezTo>
                  <a:pt x="124" y="402"/>
                  <a:pt x="124" y="402"/>
                  <a:pt x="124" y="402"/>
                </a:cubicBezTo>
                <a:cubicBezTo>
                  <a:pt x="128" y="188"/>
                  <a:pt x="128" y="188"/>
                  <a:pt x="128" y="188"/>
                </a:cubicBezTo>
                <a:cubicBezTo>
                  <a:pt x="130" y="176"/>
                  <a:pt x="130" y="176"/>
                  <a:pt x="130" y="176"/>
                </a:cubicBezTo>
                <a:cubicBezTo>
                  <a:pt x="130" y="170"/>
                  <a:pt x="130" y="170"/>
                  <a:pt x="130" y="170"/>
                </a:cubicBezTo>
                <a:cubicBezTo>
                  <a:pt x="132" y="164"/>
                  <a:pt x="132" y="164"/>
                  <a:pt x="132" y="164"/>
                </a:cubicBezTo>
                <a:cubicBezTo>
                  <a:pt x="132" y="160"/>
                  <a:pt x="133" y="155"/>
                  <a:pt x="135" y="151"/>
                </a:cubicBezTo>
                <a:cubicBezTo>
                  <a:pt x="136" y="147"/>
                  <a:pt x="138" y="144"/>
                  <a:pt x="140" y="140"/>
                </a:cubicBezTo>
                <a:cubicBezTo>
                  <a:pt x="142" y="132"/>
                  <a:pt x="145" y="124"/>
                  <a:pt x="149" y="117"/>
                </a:cubicBezTo>
                <a:cubicBezTo>
                  <a:pt x="153" y="110"/>
                  <a:pt x="157" y="103"/>
                  <a:pt x="162" y="96"/>
                </a:cubicBezTo>
                <a:cubicBezTo>
                  <a:pt x="166" y="90"/>
                  <a:pt x="171" y="84"/>
                  <a:pt x="177" y="78"/>
                </a:cubicBezTo>
                <a:cubicBezTo>
                  <a:pt x="182" y="72"/>
                  <a:pt x="187" y="66"/>
                  <a:pt x="193" y="61"/>
                </a:cubicBezTo>
                <a:cubicBezTo>
                  <a:pt x="193" y="60"/>
                  <a:pt x="193" y="60"/>
                  <a:pt x="193" y="60"/>
                </a:cubicBezTo>
                <a:lnTo>
                  <a:pt x="234"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19" name="Group 18"/>
          <p:cNvGrpSpPr/>
          <p:nvPr userDrawn="1"/>
        </p:nvGrpSpPr>
        <p:grpSpPr>
          <a:xfrm>
            <a:off x="1953025" y="5904368"/>
            <a:ext cx="282800" cy="264785"/>
            <a:chOff x="5632450" y="-300037"/>
            <a:chExt cx="1071563" cy="1003300"/>
          </a:xfrm>
          <a:solidFill>
            <a:schemeClr val="bg1"/>
          </a:solidFill>
        </p:grpSpPr>
        <p:sp>
          <p:nvSpPr>
            <p:cNvPr id="20" name="Freeform 6">
              <a:hlinkClick r:id="rId3"/>
            </p:cNvPr>
            <p:cNvSpPr>
              <a:spLocks/>
            </p:cNvSpPr>
            <p:nvPr userDrawn="1"/>
          </p:nvSpPr>
          <p:spPr bwMode="auto">
            <a:xfrm>
              <a:off x="5632450" y="-300037"/>
              <a:ext cx="268288" cy="268288"/>
            </a:xfrm>
            <a:custGeom>
              <a:avLst/>
              <a:gdLst>
                <a:gd name="T0" fmla="*/ 162 w 235"/>
                <a:gd name="T1" fmla="*/ 9 h 235"/>
                <a:gd name="T2" fmla="*/ 183 w 235"/>
                <a:gd name="T3" fmla="*/ 19 h 235"/>
                <a:gd name="T4" fmla="*/ 201 w 235"/>
                <a:gd name="T5" fmla="*/ 35 h 235"/>
                <a:gd name="T6" fmla="*/ 216 w 235"/>
                <a:gd name="T7" fmla="*/ 53 h 235"/>
                <a:gd name="T8" fmla="*/ 226 w 235"/>
                <a:gd name="T9" fmla="*/ 70 h 235"/>
                <a:gd name="T10" fmla="*/ 231 w 235"/>
                <a:gd name="T11" fmla="*/ 85 h 235"/>
                <a:gd name="T12" fmla="*/ 234 w 235"/>
                <a:gd name="T13" fmla="*/ 101 h 235"/>
                <a:gd name="T14" fmla="*/ 235 w 235"/>
                <a:gd name="T15" fmla="*/ 118 h 235"/>
                <a:gd name="T16" fmla="*/ 234 w 235"/>
                <a:gd name="T17" fmla="*/ 134 h 235"/>
                <a:gd name="T18" fmla="*/ 231 w 235"/>
                <a:gd name="T19" fmla="*/ 149 h 235"/>
                <a:gd name="T20" fmla="*/ 226 w 235"/>
                <a:gd name="T21" fmla="*/ 163 h 235"/>
                <a:gd name="T22" fmla="*/ 220 w 235"/>
                <a:gd name="T23" fmla="*/ 176 h 235"/>
                <a:gd name="T24" fmla="*/ 211 w 235"/>
                <a:gd name="T25" fmla="*/ 189 h 235"/>
                <a:gd name="T26" fmla="*/ 201 w 235"/>
                <a:gd name="T27" fmla="*/ 201 h 235"/>
                <a:gd name="T28" fmla="*/ 189 w 235"/>
                <a:gd name="T29" fmla="*/ 211 h 235"/>
                <a:gd name="T30" fmla="*/ 176 w 235"/>
                <a:gd name="T31" fmla="*/ 221 h 235"/>
                <a:gd name="T32" fmla="*/ 162 w 235"/>
                <a:gd name="T33" fmla="*/ 227 h 235"/>
                <a:gd name="T34" fmla="*/ 149 w 235"/>
                <a:gd name="T35" fmla="*/ 232 h 235"/>
                <a:gd name="T36" fmla="*/ 119 w 235"/>
                <a:gd name="T37" fmla="*/ 235 h 235"/>
                <a:gd name="T38" fmla="*/ 118 w 235"/>
                <a:gd name="T39" fmla="*/ 235 h 235"/>
                <a:gd name="T40" fmla="*/ 102 w 235"/>
                <a:gd name="T41" fmla="*/ 234 h 235"/>
                <a:gd name="T42" fmla="*/ 86 w 235"/>
                <a:gd name="T43" fmla="*/ 232 h 235"/>
                <a:gd name="T44" fmla="*/ 70 w 235"/>
                <a:gd name="T45" fmla="*/ 227 h 235"/>
                <a:gd name="T46" fmla="*/ 34 w 235"/>
                <a:gd name="T47" fmla="*/ 201 h 235"/>
                <a:gd name="T48" fmla="*/ 15 w 235"/>
                <a:gd name="T49" fmla="*/ 176 h 235"/>
                <a:gd name="T50" fmla="*/ 8 w 235"/>
                <a:gd name="T51" fmla="*/ 163 h 235"/>
                <a:gd name="T52" fmla="*/ 4 w 235"/>
                <a:gd name="T53" fmla="*/ 149 h 235"/>
                <a:gd name="T54" fmla="*/ 1 w 235"/>
                <a:gd name="T55" fmla="*/ 134 h 235"/>
                <a:gd name="T56" fmla="*/ 0 w 235"/>
                <a:gd name="T57" fmla="*/ 118 h 235"/>
                <a:gd name="T58" fmla="*/ 2 w 235"/>
                <a:gd name="T59" fmla="*/ 94 h 235"/>
                <a:gd name="T60" fmla="*/ 8 w 235"/>
                <a:gd name="T61" fmla="*/ 72 h 235"/>
                <a:gd name="T62" fmla="*/ 19 w 235"/>
                <a:gd name="T63" fmla="*/ 53 h 235"/>
                <a:gd name="T64" fmla="*/ 34 w 235"/>
                <a:gd name="T65" fmla="*/ 35 h 235"/>
                <a:gd name="T66" fmla="*/ 58 w 235"/>
                <a:gd name="T67" fmla="*/ 16 h 235"/>
                <a:gd name="T68" fmla="*/ 87 w 235"/>
                <a:gd name="T69" fmla="*/ 4 h 235"/>
                <a:gd name="T70" fmla="*/ 103 w 235"/>
                <a:gd name="T71" fmla="*/ 1 h 235"/>
                <a:gd name="T72" fmla="*/ 118 w 235"/>
                <a:gd name="T73" fmla="*/ 0 h 235"/>
                <a:gd name="T74" fmla="*/ 141 w 235"/>
                <a:gd name="T75" fmla="*/ 2 h 235"/>
                <a:gd name="T76" fmla="*/ 162 w 235"/>
                <a:gd name="T77" fmla="*/ 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5" h="235">
                  <a:moveTo>
                    <a:pt x="162" y="9"/>
                  </a:moveTo>
                  <a:cubicBezTo>
                    <a:pt x="169" y="12"/>
                    <a:pt x="176" y="15"/>
                    <a:pt x="183" y="19"/>
                  </a:cubicBezTo>
                  <a:cubicBezTo>
                    <a:pt x="189" y="24"/>
                    <a:pt x="195" y="29"/>
                    <a:pt x="201" y="35"/>
                  </a:cubicBezTo>
                  <a:cubicBezTo>
                    <a:pt x="207" y="40"/>
                    <a:pt x="212" y="46"/>
                    <a:pt x="216" y="53"/>
                  </a:cubicBezTo>
                  <a:cubicBezTo>
                    <a:pt x="220" y="58"/>
                    <a:pt x="224" y="64"/>
                    <a:pt x="226" y="70"/>
                  </a:cubicBezTo>
                  <a:cubicBezTo>
                    <a:pt x="228" y="75"/>
                    <a:pt x="230" y="80"/>
                    <a:pt x="231" y="85"/>
                  </a:cubicBezTo>
                  <a:cubicBezTo>
                    <a:pt x="232" y="90"/>
                    <a:pt x="233" y="95"/>
                    <a:pt x="234" y="101"/>
                  </a:cubicBezTo>
                  <a:cubicBezTo>
                    <a:pt x="235" y="107"/>
                    <a:pt x="235" y="113"/>
                    <a:pt x="235" y="118"/>
                  </a:cubicBezTo>
                  <a:cubicBezTo>
                    <a:pt x="235" y="123"/>
                    <a:pt x="235" y="129"/>
                    <a:pt x="234" y="134"/>
                  </a:cubicBezTo>
                  <a:cubicBezTo>
                    <a:pt x="233" y="139"/>
                    <a:pt x="232" y="144"/>
                    <a:pt x="231" y="149"/>
                  </a:cubicBezTo>
                  <a:cubicBezTo>
                    <a:pt x="230" y="154"/>
                    <a:pt x="228" y="158"/>
                    <a:pt x="226" y="163"/>
                  </a:cubicBezTo>
                  <a:cubicBezTo>
                    <a:pt x="224" y="167"/>
                    <a:pt x="222" y="172"/>
                    <a:pt x="220" y="176"/>
                  </a:cubicBezTo>
                  <a:cubicBezTo>
                    <a:pt x="217" y="181"/>
                    <a:pt x="214" y="185"/>
                    <a:pt x="211" y="189"/>
                  </a:cubicBezTo>
                  <a:cubicBezTo>
                    <a:pt x="208" y="193"/>
                    <a:pt x="204" y="197"/>
                    <a:pt x="201" y="201"/>
                  </a:cubicBezTo>
                  <a:cubicBezTo>
                    <a:pt x="197" y="205"/>
                    <a:pt x="193" y="208"/>
                    <a:pt x="189" y="211"/>
                  </a:cubicBezTo>
                  <a:cubicBezTo>
                    <a:pt x="185" y="215"/>
                    <a:pt x="181" y="218"/>
                    <a:pt x="176" y="221"/>
                  </a:cubicBezTo>
                  <a:cubicBezTo>
                    <a:pt x="172" y="223"/>
                    <a:pt x="167" y="225"/>
                    <a:pt x="162" y="227"/>
                  </a:cubicBezTo>
                  <a:cubicBezTo>
                    <a:pt x="158" y="228"/>
                    <a:pt x="153" y="230"/>
                    <a:pt x="149" y="232"/>
                  </a:cubicBezTo>
                  <a:cubicBezTo>
                    <a:pt x="139" y="234"/>
                    <a:pt x="129" y="235"/>
                    <a:pt x="119" y="235"/>
                  </a:cubicBezTo>
                  <a:cubicBezTo>
                    <a:pt x="118" y="235"/>
                    <a:pt x="118" y="235"/>
                    <a:pt x="118" y="235"/>
                  </a:cubicBezTo>
                  <a:cubicBezTo>
                    <a:pt x="112" y="235"/>
                    <a:pt x="107" y="235"/>
                    <a:pt x="102" y="234"/>
                  </a:cubicBezTo>
                  <a:cubicBezTo>
                    <a:pt x="96" y="234"/>
                    <a:pt x="91" y="233"/>
                    <a:pt x="86" y="232"/>
                  </a:cubicBezTo>
                  <a:cubicBezTo>
                    <a:pt x="80" y="231"/>
                    <a:pt x="75" y="229"/>
                    <a:pt x="70" y="227"/>
                  </a:cubicBezTo>
                  <a:cubicBezTo>
                    <a:pt x="57" y="222"/>
                    <a:pt x="45" y="213"/>
                    <a:pt x="34" y="201"/>
                  </a:cubicBezTo>
                  <a:cubicBezTo>
                    <a:pt x="26" y="193"/>
                    <a:pt x="19" y="185"/>
                    <a:pt x="15" y="176"/>
                  </a:cubicBezTo>
                  <a:cubicBezTo>
                    <a:pt x="12" y="172"/>
                    <a:pt x="10" y="167"/>
                    <a:pt x="8" y="163"/>
                  </a:cubicBezTo>
                  <a:cubicBezTo>
                    <a:pt x="6" y="158"/>
                    <a:pt x="5" y="154"/>
                    <a:pt x="4" y="149"/>
                  </a:cubicBezTo>
                  <a:cubicBezTo>
                    <a:pt x="2" y="144"/>
                    <a:pt x="1" y="139"/>
                    <a:pt x="1" y="134"/>
                  </a:cubicBezTo>
                  <a:cubicBezTo>
                    <a:pt x="0" y="129"/>
                    <a:pt x="0" y="123"/>
                    <a:pt x="0" y="118"/>
                  </a:cubicBezTo>
                  <a:cubicBezTo>
                    <a:pt x="0" y="110"/>
                    <a:pt x="0" y="102"/>
                    <a:pt x="2" y="94"/>
                  </a:cubicBezTo>
                  <a:cubicBezTo>
                    <a:pt x="3" y="86"/>
                    <a:pt x="5" y="79"/>
                    <a:pt x="8" y="72"/>
                  </a:cubicBezTo>
                  <a:cubicBezTo>
                    <a:pt x="11" y="65"/>
                    <a:pt x="14" y="59"/>
                    <a:pt x="19" y="53"/>
                  </a:cubicBezTo>
                  <a:cubicBezTo>
                    <a:pt x="23" y="46"/>
                    <a:pt x="28" y="40"/>
                    <a:pt x="34" y="35"/>
                  </a:cubicBezTo>
                  <a:cubicBezTo>
                    <a:pt x="42" y="27"/>
                    <a:pt x="50" y="20"/>
                    <a:pt x="58" y="16"/>
                  </a:cubicBezTo>
                  <a:cubicBezTo>
                    <a:pt x="67" y="11"/>
                    <a:pt x="77" y="7"/>
                    <a:pt x="87" y="4"/>
                  </a:cubicBezTo>
                  <a:cubicBezTo>
                    <a:pt x="92" y="3"/>
                    <a:pt x="97" y="2"/>
                    <a:pt x="103" y="1"/>
                  </a:cubicBezTo>
                  <a:cubicBezTo>
                    <a:pt x="108" y="0"/>
                    <a:pt x="113" y="0"/>
                    <a:pt x="118" y="0"/>
                  </a:cubicBezTo>
                  <a:cubicBezTo>
                    <a:pt x="126" y="0"/>
                    <a:pt x="134" y="0"/>
                    <a:pt x="141" y="2"/>
                  </a:cubicBezTo>
                  <a:cubicBezTo>
                    <a:pt x="148" y="3"/>
                    <a:pt x="156" y="6"/>
                    <a:pt x="162"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21" name="Freeform 7">
              <a:hlinkClick r:id="rId3"/>
            </p:cNvPr>
            <p:cNvSpPr>
              <a:spLocks/>
            </p:cNvSpPr>
            <p:nvPr userDrawn="1"/>
          </p:nvSpPr>
          <p:spPr bwMode="auto">
            <a:xfrm>
              <a:off x="5651500" y="47625"/>
              <a:ext cx="247650" cy="655638"/>
            </a:xfrm>
            <a:custGeom>
              <a:avLst/>
              <a:gdLst>
                <a:gd name="T0" fmla="*/ 156 w 156"/>
                <a:gd name="T1" fmla="*/ 0 h 413"/>
                <a:gd name="T2" fmla="*/ 156 w 156"/>
                <a:gd name="T3" fmla="*/ 413 h 413"/>
                <a:gd name="T4" fmla="*/ 155 w 156"/>
                <a:gd name="T5" fmla="*/ 413 h 413"/>
                <a:gd name="T6" fmla="*/ 0 w 156"/>
                <a:gd name="T7" fmla="*/ 413 h 413"/>
                <a:gd name="T8" fmla="*/ 0 w 156"/>
                <a:gd name="T9" fmla="*/ 0 h 413"/>
                <a:gd name="T10" fmla="*/ 156 w 156"/>
                <a:gd name="T11" fmla="*/ 0 h 413"/>
              </a:gdLst>
              <a:ahLst/>
              <a:cxnLst>
                <a:cxn ang="0">
                  <a:pos x="T0" y="T1"/>
                </a:cxn>
                <a:cxn ang="0">
                  <a:pos x="T2" y="T3"/>
                </a:cxn>
                <a:cxn ang="0">
                  <a:pos x="T4" y="T5"/>
                </a:cxn>
                <a:cxn ang="0">
                  <a:pos x="T6" y="T7"/>
                </a:cxn>
                <a:cxn ang="0">
                  <a:pos x="T8" y="T9"/>
                </a:cxn>
                <a:cxn ang="0">
                  <a:pos x="T10" y="T11"/>
                </a:cxn>
              </a:cxnLst>
              <a:rect l="0" t="0" r="r" b="b"/>
              <a:pathLst>
                <a:path w="156" h="413">
                  <a:moveTo>
                    <a:pt x="156" y="0"/>
                  </a:moveTo>
                  <a:lnTo>
                    <a:pt x="156" y="413"/>
                  </a:lnTo>
                  <a:lnTo>
                    <a:pt x="155" y="413"/>
                  </a:lnTo>
                  <a:lnTo>
                    <a:pt x="0" y="413"/>
                  </a:lnTo>
                  <a:lnTo>
                    <a:pt x="0" y="0"/>
                  </a:lnTo>
                  <a:lnTo>
                    <a:pt x="156" y="0"/>
                  </a:lnTo>
                  <a:close/>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22" name="Freeform 8">
              <a:hlinkClick r:id="rId3"/>
            </p:cNvPr>
            <p:cNvSpPr>
              <a:spLocks/>
            </p:cNvSpPr>
            <p:nvPr userDrawn="1"/>
          </p:nvSpPr>
          <p:spPr bwMode="auto">
            <a:xfrm>
              <a:off x="5986463" y="44450"/>
              <a:ext cx="717550" cy="658813"/>
            </a:xfrm>
            <a:custGeom>
              <a:avLst/>
              <a:gdLst>
                <a:gd name="T0" fmla="*/ 259 w 628"/>
                <a:gd name="T1" fmla="*/ 31 h 575"/>
                <a:gd name="T2" fmla="*/ 290 w 628"/>
                <a:gd name="T3" fmla="*/ 18 h 575"/>
                <a:gd name="T4" fmla="*/ 321 w 628"/>
                <a:gd name="T5" fmla="*/ 8 h 575"/>
                <a:gd name="T6" fmla="*/ 355 w 628"/>
                <a:gd name="T7" fmla="*/ 2 h 575"/>
                <a:gd name="T8" fmla="*/ 390 w 628"/>
                <a:gd name="T9" fmla="*/ 1 h 575"/>
                <a:gd name="T10" fmla="*/ 409 w 628"/>
                <a:gd name="T11" fmla="*/ 1 h 575"/>
                <a:gd name="T12" fmla="*/ 447 w 628"/>
                <a:gd name="T13" fmla="*/ 6 h 575"/>
                <a:gd name="T14" fmla="*/ 466 w 628"/>
                <a:gd name="T15" fmla="*/ 9 h 575"/>
                <a:gd name="T16" fmla="*/ 483 w 628"/>
                <a:gd name="T17" fmla="*/ 14 h 575"/>
                <a:gd name="T18" fmla="*/ 499 w 628"/>
                <a:gd name="T19" fmla="*/ 21 h 575"/>
                <a:gd name="T20" fmla="*/ 501 w 628"/>
                <a:gd name="T21" fmla="*/ 21 h 575"/>
                <a:gd name="T22" fmla="*/ 578 w 628"/>
                <a:gd name="T23" fmla="*/ 78 h 575"/>
                <a:gd name="T24" fmla="*/ 581 w 628"/>
                <a:gd name="T25" fmla="*/ 78 h 575"/>
                <a:gd name="T26" fmla="*/ 594 w 628"/>
                <a:gd name="T27" fmla="*/ 96 h 575"/>
                <a:gd name="T28" fmla="*/ 603 w 628"/>
                <a:gd name="T29" fmla="*/ 115 h 575"/>
                <a:gd name="T30" fmla="*/ 612 w 628"/>
                <a:gd name="T31" fmla="*/ 135 h 575"/>
                <a:gd name="T32" fmla="*/ 615 w 628"/>
                <a:gd name="T33" fmla="*/ 144 h 575"/>
                <a:gd name="T34" fmla="*/ 618 w 628"/>
                <a:gd name="T35" fmla="*/ 156 h 575"/>
                <a:gd name="T36" fmla="*/ 618 w 628"/>
                <a:gd name="T37" fmla="*/ 158 h 575"/>
                <a:gd name="T38" fmla="*/ 622 w 628"/>
                <a:gd name="T39" fmla="*/ 180 h 575"/>
                <a:gd name="T40" fmla="*/ 625 w 628"/>
                <a:gd name="T41" fmla="*/ 207 h 575"/>
                <a:gd name="T42" fmla="*/ 627 w 628"/>
                <a:gd name="T43" fmla="*/ 237 h 575"/>
                <a:gd name="T44" fmla="*/ 628 w 628"/>
                <a:gd name="T45" fmla="*/ 272 h 575"/>
                <a:gd name="T46" fmla="*/ 628 w 628"/>
                <a:gd name="T47" fmla="*/ 575 h 575"/>
                <a:gd name="T48" fmla="*/ 627 w 628"/>
                <a:gd name="T49" fmla="*/ 575 h 575"/>
                <a:gd name="T50" fmla="*/ 412 w 628"/>
                <a:gd name="T51" fmla="*/ 575 h 575"/>
                <a:gd name="T52" fmla="*/ 412 w 628"/>
                <a:gd name="T53" fmla="*/ 312 h 575"/>
                <a:gd name="T54" fmla="*/ 402 w 628"/>
                <a:gd name="T55" fmla="*/ 191 h 575"/>
                <a:gd name="T56" fmla="*/ 376 w 628"/>
                <a:gd name="T57" fmla="*/ 155 h 575"/>
                <a:gd name="T58" fmla="*/ 356 w 628"/>
                <a:gd name="T59" fmla="*/ 146 h 575"/>
                <a:gd name="T60" fmla="*/ 346 w 628"/>
                <a:gd name="T61" fmla="*/ 144 h 575"/>
                <a:gd name="T62" fmla="*/ 333 w 628"/>
                <a:gd name="T63" fmla="*/ 143 h 575"/>
                <a:gd name="T64" fmla="*/ 319 w 628"/>
                <a:gd name="T65" fmla="*/ 144 h 575"/>
                <a:gd name="T66" fmla="*/ 309 w 628"/>
                <a:gd name="T67" fmla="*/ 146 h 575"/>
                <a:gd name="T68" fmla="*/ 286 w 628"/>
                <a:gd name="T69" fmla="*/ 153 h 575"/>
                <a:gd name="T70" fmla="*/ 266 w 628"/>
                <a:gd name="T71" fmla="*/ 164 h 575"/>
                <a:gd name="T72" fmla="*/ 251 w 628"/>
                <a:gd name="T73" fmla="*/ 177 h 575"/>
                <a:gd name="T74" fmla="*/ 239 w 628"/>
                <a:gd name="T75" fmla="*/ 193 h 575"/>
                <a:gd name="T76" fmla="*/ 230 w 628"/>
                <a:gd name="T77" fmla="*/ 213 h 575"/>
                <a:gd name="T78" fmla="*/ 228 w 628"/>
                <a:gd name="T79" fmla="*/ 213 h 575"/>
                <a:gd name="T80" fmla="*/ 225 w 628"/>
                <a:gd name="T81" fmla="*/ 228 h 575"/>
                <a:gd name="T82" fmla="*/ 216 w 628"/>
                <a:gd name="T83" fmla="*/ 317 h 575"/>
                <a:gd name="T84" fmla="*/ 216 w 628"/>
                <a:gd name="T85" fmla="*/ 575 h 575"/>
                <a:gd name="T86" fmla="*/ 216 w 628"/>
                <a:gd name="T87" fmla="*/ 575 h 575"/>
                <a:gd name="T88" fmla="*/ 0 w 628"/>
                <a:gd name="T89" fmla="*/ 575 h 575"/>
                <a:gd name="T90" fmla="*/ 0 w 628"/>
                <a:gd name="T91" fmla="*/ 2 h 575"/>
                <a:gd name="T92" fmla="*/ 204 w 628"/>
                <a:gd name="T93" fmla="*/ 2 h 575"/>
                <a:gd name="T94" fmla="*/ 204 w 628"/>
                <a:gd name="T95" fmla="*/ 68 h 575"/>
                <a:gd name="T96" fmla="*/ 231 w 628"/>
                <a:gd name="T97" fmla="*/ 48 h 575"/>
                <a:gd name="T98" fmla="*/ 259 w 628"/>
                <a:gd name="T99" fmla="*/ 3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8" h="575">
                  <a:moveTo>
                    <a:pt x="259" y="31"/>
                  </a:moveTo>
                  <a:cubicBezTo>
                    <a:pt x="269" y="26"/>
                    <a:pt x="279" y="22"/>
                    <a:pt x="290" y="18"/>
                  </a:cubicBezTo>
                  <a:cubicBezTo>
                    <a:pt x="300" y="14"/>
                    <a:pt x="311" y="11"/>
                    <a:pt x="321" y="8"/>
                  </a:cubicBezTo>
                  <a:cubicBezTo>
                    <a:pt x="332" y="6"/>
                    <a:pt x="343" y="4"/>
                    <a:pt x="355" y="2"/>
                  </a:cubicBezTo>
                  <a:cubicBezTo>
                    <a:pt x="366" y="1"/>
                    <a:pt x="378" y="0"/>
                    <a:pt x="390" y="1"/>
                  </a:cubicBezTo>
                  <a:cubicBezTo>
                    <a:pt x="409" y="1"/>
                    <a:pt x="409" y="1"/>
                    <a:pt x="409" y="1"/>
                  </a:cubicBezTo>
                  <a:cubicBezTo>
                    <a:pt x="447" y="6"/>
                    <a:pt x="447" y="6"/>
                    <a:pt x="447" y="6"/>
                  </a:cubicBezTo>
                  <a:cubicBezTo>
                    <a:pt x="453" y="6"/>
                    <a:pt x="459" y="8"/>
                    <a:pt x="466" y="9"/>
                  </a:cubicBezTo>
                  <a:cubicBezTo>
                    <a:pt x="471" y="11"/>
                    <a:pt x="477" y="13"/>
                    <a:pt x="483" y="14"/>
                  </a:cubicBezTo>
                  <a:cubicBezTo>
                    <a:pt x="488" y="16"/>
                    <a:pt x="493" y="18"/>
                    <a:pt x="499" y="21"/>
                  </a:cubicBezTo>
                  <a:cubicBezTo>
                    <a:pt x="501" y="21"/>
                    <a:pt x="501" y="21"/>
                    <a:pt x="501" y="21"/>
                  </a:cubicBezTo>
                  <a:cubicBezTo>
                    <a:pt x="535" y="37"/>
                    <a:pt x="561" y="55"/>
                    <a:pt x="578" y="78"/>
                  </a:cubicBezTo>
                  <a:cubicBezTo>
                    <a:pt x="581" y="78"/>
                    <a:pt x="581" y="78"/>
                    <a:pt x="581" y="78"/>
                  </a:cubicBezTo>
                  <a:cubicBezTo>
                    <a:pt x="586" y="83"/>
                    <a:pt x="590" y="89"/>
                    <a:pt x="594" y="96"/>
                  </a:cubicBezTo>
                  <a:cubicBezTo>
                    <a:pt x="597" y="102"/>
                    <a:pt x="600" y="108"/>
                    <a:pt x="603" y="115"/>
                  </a:cubicBezTo>
                  <a:cubicBezTo>
                    <a:pt x="606" y="121"/>
                    <a:pt x="609" y="128"/>
                    <a:pt x="612" y="135"/>
                  </a:cubicBezTo>
                  <a:cubicBezTo>
                    <a:pt x="613" y="138"/>
                    <a:pt x="614" y="141"/>
                    <a:pt x="615" y="144"/>
                  </a:cubicBezTo>
                  <a:cubicBezTo>
                    <a:pt x="616" y="148"/>
                    <a:pt x="617" y="152"/>
                    <a:pt x="618" y="156"/>
                  </a:cubicBezTo>
                  <a:cubicBezTo>
                    <a:pt x="618" y="158"/>
                    <a:pt x="618" y="158"/>
                    <a:pt x="618" y="158"/>
                  </a:cubicBezTo>
                  <a:cubicBezTo>
                    <a:pt x="619" y="164"/>
                    <a:pt x="621" y="172"/>
                    <a:pt x="622" y="180"/>
                  </a:cubicBezTo>
                  <a:cubicBezTo>
                    <a:pt x="623" y="188"/>
                    <a:pt x="624" y="197"/>
                    <a:pt x="625" y="207"/>
                  </a:cubicBezTo>
                  <a:cubicBezTo>
                    <a:pt x="626" y="216"/>
                    <a:pt x="627" y="226"/>
                    <a:pt x="627" y="237"/>
                  </a:cubicBezTo>
                  <a:cubicBezTo>
                    <a:pt x="628" y="248"/>
                    <a:pt x="628" y="260"/>
                    <a:pt x="628" y="272"/>
                  </a:cubicBezTo>
                  <a:cubicBezTo>
                    <a:pt x="628" y="575"/>
                    <a:pt x="628" y="575"/>
                    <a:pt x="628" y="575"/>
                  </a:cubicBezTo>
                  <a:cubicBezTo>
                    <a:pt x="627" y="575"/>
                    <a:pt x="627" y="575"/>
                    <a:pt x="627" y="575"/>
                  </a:cubicBezTo>
                  <a:cubicBezTo>
                    <a:pt x="412" y="575"/>
                    <a:pt x="412" y="575"/>
                    <a:pt x="412" y="575"/>
                  </a:cubicBezTo>
                  <a:cubicBezTo>
                    <a:pt x="412" y="312"/>
                    <a:pt x="412" y="312"/>
                    <a:pt x="412" y="312"/>
                  </a:cubicBezTo>
                  <a:cubicBezTo>
                    <a:pt x="411" y="248"/>
                    <a:pt x="408" y="208"/>
                    <a:pt x="402" y="191"/>
                  </a:cubicBezTo>
                  <a:cubicBezTo>
                    <a:pt x="396" y="176"/>
                    <a:pt x="387" y="164"/>
                    <a:pt x="376" y="155"/>
                  </a:cubicBezTo>
                  <a:cubicBezTo>
                    <a:pt x="370" y="151"/>
                    <a:pt x="363" y="148"/>
                    <a:pt x="356" y="146"/>
                  </a:cubicBezTo>
                  <a:cubicBezTo>
                    <a:pt x="352" y="145"/>
                    <a:pt x="349" y="145"/>
                    <a:pt x="346" y="144"/>
                  </a:cubicBezTo>
                  <a:cubicBezTo>
                    <a:pt x="342" y="144"/>
                    <a:pt x="337" y="143"/>
                    <a:pt x="333" y="143"/>
                  </a:cubicBezTo>
                  <a:cubicBezTo>
                    <a:pt x="327" y="143"/>
                    <a:pt x="323" y="144"/>
                    <a:pt x="319" y="144"/>
                  </a:cubicBezTo>
                  <a:cubicBezTo>
                    <a:pt x="315" y="145"/>
                    <a:pt x="312" y="145"/>
                    <a:pt x="309" y="146"/>
                  </a:cubicBezTo>
                  <a:cubicBezTo>
                    <a:pt x="301" y="147"/>
                    <a:pt x="293" y="149"/>
                    <a:pt x="286" y="153"/>
                  </a:cubicBezTo>
                  <a:cubicBezTo>
                    <a:pt x="278" y="156"/>
                    <a:pt x="272" y="159"/>
                    <a:pt x="266" y="164"/>
                  </a:cubicBezTo>
                  <a:cubicBezTo>
                    <a:pt x="260" y="167"/>
                    <a:pt x="255" y="172"/>
                    <a:pt x="251" y="177"/>
                  </a:cubicBezTo>
                  <a:cubicBezTo>
                    <a:pt x="246" y="182"/>
                    <a:pt x="242" y="187"/>
                    <a:pt x="239" y="193"/>
                  </a:cubicBezTo>
                  <a:cubicBezTo>
                    <a:pt x="235" y="199"/>
                    <a:pt x="232" y="205"/>
                    <a:pt x="230" y="213"/>
                  </a:cubicBezTo>
                  <a:cubicBezTo>
                    <a:pt x="228" y="213"/>
                    <a:pt x="228" y="213"/>
                    <a:pt x="228" y="213"/>
                  </a:cubicBezTo>
                  <a:cubicBezTo>
                    <a:pt x="225" y="228"/>
                    <a:pt x="225" y="228"/>
                    <a:pt x="225" y="228"/>
                  </a:cubicBezTo>
                  <a:cubicBezTo>
                    <a:pt x="216" y="317"/>
                    <a:pt x="216" y="317"/>
                    <a:pt x="216" y="317"/>
                  </a:cubicBezTo>
                  <a:cubicBezTo>
                    <a:pt x="216" y="575"/>
                    <a:pt x="216" y="575"/>
                    <a:pt x="216" y="575"/>
                  </a:cubicBezTo>
                  <a:cubicBezTo>
                    <a:pt x="216" y="575"/>
                    <a:pt x="216" y="575"/>
                    <a:pt x="216" y="575"/>
                  </a:cubicBezTo>
                  <a:cubicBezTo>
                    <a:pt x="0" y="575"/>
                    <a:pt x="0" y="575"/>
                    <a:pt x="0" y="575"/>
                  </a:cubicBezTo>
                  <a:cubicBezTo>
                    <a:pt x="0" y="2"/>
                    <a:pt x="0" y="2"/>
                    <a:pt x="0" y="2"/>
                  </a:cubicBezTo>
                  <a:cubicBezTo>
                    <a:pt x="204" y="2"/>
                    <a:pt x="204" y="2"/>
                    <a:pt x="204" y="2"/>
                  </a:cubicBezTo>
                  <a:cubicBezTo>
                    <a:pt x="204" y="68"/>
                    <a:pt x="204" y="68"/>
                    <a:pt x="204" y="68"/>
                  </a:cubicBezTo>
                  <a:cubicBezTo>
                    <a:pt x="213" y="61"/>
                    <a:pt x="222" y="54"/>
                    <a:pt x="231" y="48"/>
                  </a:cubicBezTo>
                  <a:cubicBezTo>
                    <a:pt x="240" y="41"/>
                    <a:pt x="249" y="36"/>
                    <a:pt x="259"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AU"/>
            </a:p>
          </p:txBody>
        </p:sp>
      </p:grpSp>
      <p:sp>
        <p:nvSpPr>
          <p:cNvPr id="23" name="Freeform 13">
            <a:hlinkClick r:id="rId4"/>
          </p:cNvPr>
          <p:cNvSpPr>
            <a:spLocks/>
          </p:cNvSpPr>
          <p:nvPr userDrawn="1"/>
        </p:nvSpPr>
        <p:spPr bwMode="auto">
          <a:xfrm>
            <a:off x="1337810" y="5921187"/>
            <a:ext cx="305516" cy="247966"/>
          </a:xfrm>
          <a:custGeom>
            <a:avLst/>
            <a:gdLst>
              <a:gd name="T0" fmla="*/ 314 w 1000"/>
              <a:gd name="T1" fmla="*/ 812 h 812"/>
              <a:gd name="T2" fmla="*/ 898 w 1000"/>
              <a:gd name="T3" fmla="*/ 229 h 812"/>
              <a:gd name="T4" fmla="*/ 898 w 1000"/>
              <a:gd name="T5" fmla="*/ 202 h 812"/>
              <a:gd name="T6" fmla="*/ 1000 w 1000"/>
              <a:gd name="T7" fmla="*/ 96 h 812"/>
              <a:gd name="T8" fmla="*/ 882 w 1000"/>
              <a:gd name="T9" fmla="*/ 128 h 812"/>
              <a:gd name="T10" fmla="*/ 972 w 1000"/>
              <a:gd name="T11" fmla="*/ 15 h 812"/>
              <a:gd name="T12" fmla="*/ 842 w 1000"/>
              <a:gd name="T13" fmla="*/ 64 h 812"/>
              <a:gd name="T14" fmla="*/ 692 w 1000"/>
              <a:gd name="T15" fmla="*/ 0 h 812"/>
              <a:gd name="T16" fmla="*/ 487 w 1000"/>
              <a:gd name="T17" fmla="*/ 205 h 812"/>
              <a:gd name="T18" fmla="*/ 492 w 1000"/>
              <a:gd name="T19" fmla="*/ 252 h 812"/>
              <a:gd name="T20" fmla="*/ 70 w 1000"/>
              <a:gd name="T21" fmla="*/ 37 h 812"/>
              <a:gd name="T22" fmla="*/ 42 w 1000"/>
              <a:gd name="T23" fmla="*/ 140 h 812"/>
              <a:gd name="T24" fmla="*/ 133 w 1000"/>
              <a:gd name="T25" fmla="*/ 311 h 812"/>
              <a:gd name="T26" fmla="*/ 40 w 1000"/>
              <a:gd name="T27" fmla="*/ 285 h 812"/>
              <a:gd name="T28" fmla="*/ 40 w 1000"/>
              <a:gd name="T29" fmla="*/ 288 h 812"/>
              <a:gd name="T30" fmla="*/ 205 w 1000"/>
              <a:gd name="T31" fmla="*/ 489 h 812"/>
              <a:gd name="T32" fmla="*/ 151 w 1000"/>
              <a:gd name="T33" fmla="*/ 496 h 812"/>
              <a:gd name="T34" fmla="*/ 112 w 1000"/>
              <a:gd name="T35" fmla="*/ 493 h 812"/>
              <a:gd name="T36" fmla="*/ 304 w 1000"/>
              <a:gd name="T37" fmla="*/ 635 h 812"/>
              <a:gd name="T38" fmla="*/ 49 w 1000"/>
              <a:gd name="T39" fmla="*/ 723 h 812"/>
              <a:gd name="T40" fmla="*/ 0 w 1000"/>
              <a:gd name="T41" fmla="*/ 720 h 812"/>
              <a:gd name="T42" fmla="*/ 314 w 1000"/>
              <a:gd name="T43" fmla="*/ 812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 h="812">
                <a:moveTo>
                  <a:pt x="314" y="812"/>
                </a:moveTo>
                <a:cubicBezTo>
                  <a:pt x="692" y="812"/>
                  <a:pt x="898" y="500"/>
                  <a:pt x="898" y="229"/>
                </a:cubicBezTo>
                <a:cubicBezTo>
                  <a:pt x="898" y="220"/>
                  <a:pt x="898" y="211"/>
                  <a:pt x="898" y="202"/>
                </a:cubicBezTo>
                <a:cubicBezTo>
                  <a:pt x="938" y="173"/>
                  <a:pt x="973" y="137"/>
                  <a:pt x="1000" y="96"/>
                </a:cubicBezTo>
                <a:cubicBezTo>
                  <a:pt x="963" y="112"/>
                  <a:pt x="924" y="123"/>
                  <a:pt x="882" y="128"/>
                </a:cubicBezTo>
                <a:cubicBezTo>
                  <a:pt x="925" y="103"/>
                  <a:pt x="957" y="63"/>
                  <a:pt x="972" y="15"/>
                </a:cubicBezTo>
                <a:cubicBezTo>
                  <a:pt x="933" y="38"/>
                  <a:pt x="889" y="55"/>
                  <a:pt x="842" y="64"/>
                </a:cubicBezTo>
                <a:cubicBezTo>
                  <a:pt x="805" y="25"/>
                  <a:pt x="751" y="0"/>
                  <a:pt x="692" y="0"/>
                </a:cubicBezTo>
                <a:cubicBezTo>
                  <a:pt x="579" y="0"/>
                  <a:pt x="487" y="92"/>
                  <a:pt x="487" y="205"/>
                </a:cubicBezTo>
                <a:cubicBezTo>
                  <a:pt x="487" y="221"/>
                  <a:pt x="489" y="237"/>
                  <a:pt x="492" y="252"/>
                </a:cubicBezTo>
                <a:cubicBezTo>
                  <a:pt x="322" y="243"/>
                  <a:pt x="171" y="161"/>
                  <a:pt x="70" y="37"/>
                </a:cubicBezTo>
                <a:cubicBezTo>
                  <a:pt x="52" y="68"/>
                  <a:pt x="42" y="103"/>
                  <a:pt x="42" y="140"/>
                </a:cubicBezTo>
                <a:cubicBezTo>
                  <a:pt x="42" y="212"/>
                  <a:pt x="78" y="274"/>
                  <a:pt x="133" y="311"/>
                </a:cubicBezTo>
                <a:cubicBezTo>
                  <a:pt x="99" y="310"/>
                  <a:pt x="68" y="301"/>
                  <a:pt x="40" y="285"/>
                </a:cubicBezTo>
                <a:cubicBezTo>
                  <a:pt x="40" y="286"/>
                  <a:pt x="40" y="287"/>
                  <a:pt x="40" y="288"/>
                </a:cubicBezTo>
                <a:cubicBezTo>
                  <a:pt x="40" y="387"/>
                  <a:pt x="111" y="470"/>
                  <a:pt x="205" y="489"/>
                </a:cubicBezTo>
                <a:cubicBezTo>
                  <a:pt x="188" y="494"/>
                  <a:pt x="169" y="496"/>
                  <a:pt x="151" y="496"/>
                </a:cubicBezTo>
                <a:cubicBezTo>
                  <a:pt x="137" y="496"/>
                  <a:pt x="125" y="495"/>
                  <a:pt x="112" y="493"/>
                </a:cubicBezTo>
                <a:cubicBezTo>
                  <a:pt x="138" y="574"/>
                  <a:pt x="214" y="634"/>
                  <a:pt x="304" y="635"/>
                </a:cubicBezTo>
                <a:cubicBezTo>
                  <a:pt x="234" y="690"/>
                  <a:pt x="145" y="723"/>
                  <a:pt x="49" y="723"/>
                </a:cubicBezTo>
                <a:cubicBezTo>
                  <a:pt x="32" y="723"/>
                  <a:pt x="16" y="722"/>
                  <a:pt x="0" y="720"/>
                </a:cubicBezTo>
                <a:cubicBezTo>
                  <a:pt x="91" y="778"/>
                  <a:pt x="199" y="812"/>
                  <a:pt x="314" y="81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67153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5" name="Group 24"/>
          <p:cNvGrpSpPr>
            <a:grpSpLocks noChangeAspect="1"/>
          </p:cNvGrpSpPr>
          <p:nvPr userDrawn="1"/>
        </p:nvGrpSpPr>
        <p:grpSpPr>
          <a:xfrm>
            <a:off x="524805" y="687600"/>
            <a:ext cx="2455200" cy="473312"/>
            <a:chOff x="-611188" y="190500"/>
            <a:chExt cx="6991351" cy="1347788"/>
          </a:xfrm>
          <a:solidFill>
            <a:schemeClr val="bg1"/>
          </a:solidFill>
        </p:grpSpPr>
        <p:sp>
          <p:nvSpPr>
            <p:cNvPr id="10" name="Freeform 5"/>
            <p:cNvSpPr>
              <a:spLocks/>
            </p:cNvSpPr>
            <p:nvPr userDrawn="1"/>
          </p:nvSpPr>
          <p:spPr bwMode="auto">
            <a:xfrm>
              <a:off x="-311150" y="1019175"/>
              <a:ext cx="801688" cy="519113"/>
            </a:xfrm>
            <a:custGeom>
              <a:avLst/>
              <a:gdLst>
                <a:gd name="T0" fmla="*/ 286 w 286"/>
                <a:gd name="T1" fmla="*/ 82 h 184"/>
                <a:gd name="T2" fmla="*/ 103 w 286"/>
                <a:gd name="T3" fmla="*/ 59 h 184"/>
                <a:gd name="T4" fmla="*/ 25 w 286"/>
                <a:gd name="T5" fmla="*/ 131 h 184"/>
                <a:gd name="T6" fmla="*/ 152 w 286"/>
                <a:gd name="T7" fmla="*/ 171 h 184"/>
                <a:gd name="T8" fmla="*/ 286 w 286"/>
                <a:gd name="T9" fmla="*/ 82 h 184"/>
              </a:gdLst>
              <a:ahLst/>
              <a:cxnLst>
                <a:cxn ang="0">
                  <a:pos x="T0" y="T1"/>
                </a:cxn>
                <a:cxn ang="0">
                  <a:pos x="T2" y="T3"/>
                </a:cxn>
                <a:cxn ang="0">
                  <a:pos x="T4" y="T5"/>
                </a:cxn>
                <a:cxn ang="0">
                  <a:pos x="T6" y="T7"/>
                </a:cxn>
                <a:cxn ang="0">
                  <a:pos x="T8" y="T9"/>
                </a:cxn>
              </a:cxnLst>
              <a:rect l="0" t="0" r="r" b="b"/>
              <a:pathLst>
                <a:path w="286" h="184">
                  <a:moveTo>
                    <a:pt x="286" y="82"/>
                  </a:moveTo>
                  <a:cubicBezTo>
                    <a:pt x="286" y="82"/>
                    <a:pt x="207" y="118"/>
                    <a:pt x="103" y="59"/>
                  </a:cubicBezTo>
                  <a:cubicBezTo>
                    <a:pt x="0" y="0"/>
                    <a:pt x="4" y="105"/>
                    <a:pt x="25" y="131"/>
                  </a:cubicBezTo>
                  <a:cubicBezTo>
                    <a:pt x="49" y="161"/>
                    <a:pt x="86" y="184"/>
                    <a:pt x="152" y="171"/>
                  </a:cubicBezTo>
                  <a:cubicBezTo>
                    <a:pt x="218" y="159"/>
                    <a:pt x="286" y="82"/>
                    <a:pt x="28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6"/>
            <p:cNvSpPr>
              <a:spLocks/>
            </p:cNvSpPr>
            <p:nvPr userDrawn="1"/>
          </p:nvSpPr>
          <p:spPr bwMode="auto">
            <a:xfrm>
              <a:off x="2555875" y="593725"/>
              <a:ext cx="538163" cy="693738"/>
            </a:xfrm>
            <a:custGeom>
              <a:avLst/>
              <a:gdLst>
                <a:gd name="T0" fmla="*/ 118 w 339"/>
                <a:gd name="T1" fmla="*/ 211 h 437"/>
                <a:gd name="T2" fmla="*/ 7 w 339"/>
                <a:gd name="T3" fmla="*/ 0 h 437"/>
                <a:gd name="T4" fmla="*/ 102 w 339"/>
                <a:gd name="T5" fmla="*/ 0 h 437"/>
                <a:gd name="T6" fmla="*/ 169 w 339"/>
                <a:gd name="T7" fmla="*/ 145 h 437"/>
                <a:gd name="T8" fmla="*/ 240 w 339"/>
                <a:gd name="T9" fmla="*/ 0 h 437"/>
                <a:gd name="T10" fmla="*/ 333 w 339"/>
                <a:gd name="T11" fmla="*/ 0 h 437"/>
                <a:gd name="T12" fmla="*/ 220 w 339"/>
                <a:gd name="T13" fmla="*/ 211 h 437"/>
                <a:gd name="T14" fmla="*/ 339 w 339"/>
                <a:gd name="T15" fmla="*/ 437 h 437"/>
                <a:gd name="T16" fmla="*/ 245 w 339"/>
                <a:gd name="T17" fmla="*/ 437 h 437"/>
                <a:gd name="T18" fmla="*/ 169 w 339"/>
                <a:gd name="T19" fmla="*/ 275 h 437"/>
                <a:gd name="T20" fmla="*/ 93 w 339"/>
                <a:gd name="T21" fmla="*/ 437 h 437"/>
                <a:gd name="T22" fmla="*/ 0 w 339"/>
                <a:gd name="T23" fmla="*/ 437 h 437"/>
                <a:gd name="T24" fmla="*/ 118 w 339"/>
                <a:gd name="T25" fmla="*/ 21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437">
                  <a:moveTo>
                    <a:pt x="118" y="211"/>
                  </a:moveTo>
                  <a:lnTo>
                    <a:pt x="7" y="0"/>
                  </a:lnTo>
                  <a:lnTo>
                    <a:pt x="102" y="0"/>
                  </a:lnTo>
                  <a:lnTo>
                    <a:pt x="169" y="145"/>
                  </a:lnTo>
                  <a:lnTo>
                    <a:pt x="240" y="0"/>
                  </a:lnTo>
                  <a:lnTo>
                    <a:pt x="333" y="0"/>
                  </a:lnTo>
                  <a:lnTo>
                    <a:pt x="220" y="211"/>
                  </a:lnTo>
                  <a:lnTo>
                    <a:pt x="339" y="437"/>
                  </a:lnTo>
                  <a:lnTo>
                    <a:pt x="245" y="437"/>
                  </a:lnTo>
                  <a:lnTo>
                    <a:pt x="169" y="275"/>
                  </a:lnTo>
                  <a:lnTo>
                    <a:pt x="93" y="437"/>
                  </a:lnTo>
                  <a:lnTo>
                    <a:pt x="0" y="437"/>
                  </a:lnTo>
                  <a:lnTo>
                    <a:pt x="118"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7"/>
            <p:cNvSpPr>
              <a:spLocks/>
            </p:cNvSpPr>
            <p:nvPr userDrawn="1"/>
          </p:nvSpPr>
          <p:spPr bwMode="auto">
            <a:xfrm>
              <a:off x="-373063" y="190500"/>
              <a:ext cx="801688" cy="519113"/>
            </a:xfrm>
            <a:custGeom>
              <a:avLst/>
              <a:gdLst>
                <a:gd name="T0" fmla="*/ 0 w 286"/>
                <a:gd name="T1" fmla="*/ 102 h 184"/>
                <a:gd name="T2" fmla="*/ 182 w 286"/>
                <a:gd name="T3" fmla="*/ 125 h 184"/>
                <a:gd name="T4" fmla="*/ 260 w 286"/>
                <a:gd name="T5" fmla="*/ 53 h 184"/>
                <a:gd name="T6" fmla="*/ 133 w 286"/>
                <a:gd name="T7" fmla="*/ 12 h 184"/>
                <a:gd name="T8" fmla="*/ 0 w 286"/>
                <a:gd name="T9" fmla="*/ 102 h 184"/>
              </a:gdLst>
              <a:ahLst/>
              <a:cxnLst>
                <a:cxn ang="0">
                  <a:pos x="T0" y="T1"/>
                </a:cxn>
                <a:cxn ang="0">
                  <a:pos x="T2" y="T3"/>
                </a:cxn>
                <a:cxn ang="0">
                  <a:pos x="T4" y="T5"/>
                </a:cxn>
                <a:cxn ang="0">
                  <a:pos x="T6" y="T7"/>
                </a:cxn>
                <a:cxn ang="0">
                  <a:pos x="T8" y="T9"/>
                </a:cxn>
              </a:cxnLst>
              <a:rect l="0" t="0" r="r" b="b"/>
              <a:pathLst>
                <a:path w="286" h="184">
                  <a:moveTo>
                    <a:pt x="0" y="102"/>
                  </a:moveTo>
                  <a:cubicBezTo>
                    <a:pt x="0" y="102"/>
                    <a:pt x="79" y="66"/>
                    <a:pt x="182" y="125"/>
                  </a:cubicBezTo>
                  <a:cubicBezTo>
                    <a:pt x="286" y="184"/>
                    <a:pt x="281" y="79"/>
                    <a:pt x="260" y="53"/>
                  </a:cubicBezTo>
                  <a:cubicBezTo>
                    <a:pt x="236" y="23"/>
                    <a:pt x="199" y="0"/>
                    <a:pt x="133" y="12"/>
                  </a:cubicBezTo>
                  <a:cubicBezTo>
                    <a:pt x="67" y="25"/>
                    <a:pt x="0" y="102"/>
                    <a:pt x="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8"/>
            <p:cNvSpPr>
              <a:spLocks/>
            </p:cNvSpPr>
            <p:nvPr userDrawn="1"/>
          </p:nvSpPr>
          <p:spPr bwMode="auto">
            <a:xfrm>
              <a:off x="204787" y="430213"/>
              <a:ext cx="512763" cy="806450"/>
            </a:xfrm>
            <a:custGeom>
              <a:avLst/>
              <a:gdLst>
                <a:gd name="T0" fmla="*/ 82 w 183"/>
                <a:gd name="T1" fmla="*/ 0 h 286"/>
                <a:gd name="T2" fmla="*/ 59 w 183"/>
                <a:gd name="T3" fmla="*/ 182 h 286"/>
                <a:gd name="T4" fmla="*/ 131 w 183"/>
                <a:gd name="T5" fmla="*/ 261 h 286"/>
                <a:gd name="T6" fmla="*/ 171 w 183"/>
                <a:gd name="T7" fmla="*/ 134 h 286"/>
                <a:gd name="T8" fmla="*/ 82 w 183"/>
                <a:gd name="T9" fmla="*/ 0 h 286"/>
              </a:gdLst>
              <a:ahLst/>
              <a:cxnLst>
                <a:cxn ang="0">
                  <a:pos x="T0" y="T1"/>
                </a:cxn>
                <a:cxn ang="0">
                  <a:pos x="T2" y="T3"/>
                </a:cxn>
                <a:cxn ang="0">
                  <a:pos x="T4" y="T5"/>
                </a:cxn>
                <a:cxn ang="0">
                  <a:pos x="T6" y="T7"/>
                </a:cxn>
                <a:cxn ang="0">
                  <a:pos x="T8" y="T9"/>
                </a:cxn>
              </a:cxnLst>
              <a:rect l="0" t="0" r="r" b="b"/>
              <a:pathLst>
                <a:path w="183" h="286">
                  <a:moveTo>
                    <a:pt x="82" y="0"/>
                  </a:moveTo>
                  <a:cubicBezTo>
                    <a:pt x="82" y="0"/>
                    <a:pt x="118" y="79"/>
                    <a:pt x="59" y="182"/>
                  </a:cubicBezTo>
                  <a:cubicBezTo>
                    <a:pt x="0" y="286"/>
                    <a:pt x="105" y="282"/>
                    <a:pt x="131" y="261"/>
                  </a:cubicBezTo>
                  <a:cubicBezTo>
                    <a:pt x="161" y="236"/>
                    <a:pt x="183" y="200"/>
                    <a:pt x="171" y="134"/>
                  </a:cubicBezTo>
                  <a:cubicBezTo>
                    <a:pt x="159" y="68"/>
                    <a:pt x="82" y="0"/>
                    <a:pt x="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Rectangle 9"/>
            <p:cNvSpPr>
              <a:spLocks noChangeArrowheads="1"/>
            </p:cNvSpPr>
            <p:nvPr userDrawn="1"/>
          </p:nvSpPr>
          <p:spPr bwMode="auto">
            <a:xfrm>
              <a:off x="949325" y="368300"/>
              <a:ext cx="146050" cy="919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10"/>
            <p:cNvSpPr>
              <a:spLocks/>
            </p:cNvSpPr>
            <p:nvPr userDrawn="1"/>
          </p:nvSpPr>
          <p:spPr bwMode="auto">
            <a:xfrm>
              <a:off x="1184275" y="576263"/>
              <a:ext cx="485775" cy="711200"/>
            </a:xfrm>
            <a:custGeom>
              <a:avLst/>
              <a:gdLst>
                <a:gd name="T0" fmla="*/ 0 w 173"/>
                <a:gd name="T1" fmla="*/ 6 h 252"/>
                <a:gd name="T2" fmla="*/ 47 w 173"/>
                <a:gd name="T3" fmla="*/ 6 h 252"/>
                <a:gd name="T4" fmla="*/ 47 w 173"/>
                <a:gd name="T5" fmla="*/ 35 h 252"/>
                <a:gd name="T6" fmla="*/ 48 w 173"/>
                <a:gd name="T7" fmla="*/ 35 h 252"/>
                <a:gd name="T8" fmla="*/ 111 w 173"/>
                <a:gd name="T9" fmla="*/ 0 h 252"/>
                <a:gd name="T10" fmla="*/ 173 w 173"/>
                <a:gd name="T11" fmla="*/ 67 h 252"/>
                <a:gd name="T12" fmla="*/ 173 w 173"/>
                <a:gd name="T13" fmla="*/ 252 h 252"/>
                <a:gd name="T14" fmla="*/ 123 w 173"/>
                <a:gd name="T15" fmla="*/ 252 h 252"/>
                <a:gd name="T16" fmla="*/ 123 w 173"/>
                <a:gd name="T17" fmla="*/ 84 h 252"/>
                <a:gd name="T18" fmla="*/ 89 w 173"/>
                <a:gd name="T19" fmla="*/ 39 h 252"/>
                <a:gd name="T20" fmla="*/ 50 w 173"/>
                <a:gd name="T21" fmla="*/ 87 h 252"/>
                <a:gd name="T22" fmla="*/ 50 w 173"/>
                <a:gd name="T23" fmla="*/ 252 h 252"/>
                <a:gd name="T24" fmla="*/ 0 w 173"/>
                <a:gd name="T25" fmla="*/ 252 h 252"/>
                <a:gd name="T26" fmla="*/ 0 w 173"/>
                <a:gd name="T27" fmla="*/ 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52">
                  <a:moveTo>
                    <a:pt x="0" y="6"/>
                  </a:moveTo>
                  <a:cubicBezTo>
                    <a:pt x="47" y="6"/>
                    <a:pt x="47" y="6"/>
                    <a:pt x="47" y="6"/>
                  </a:cubicBezTo>
                  <a:cubicBezTo>
                    <a:pt x="47" y="35"/>
                    <a:pt x="47" y="35"/>
                    <a:pt x="47" y="35"/>
                  </a:cubicBezTo>
                  <a:cubicBezTo>
                    <a:pt x="48" y="35"/>
                    <a:pt x="48" y="35"/>
                    <a:pt x="48" y="35"/>
                  </a:cubicBezTo>
                  <a:cubicBezTo>
                    <a:pt x="61" y="13"/>
                    <a:pt x="84" y="0"/>
                    <a:pt x="111" y="0"/>
                  </a:cubicBezTo>
                  <a:cubicBezTo>
                    <a:pt x="149" y="0"/>
                    <a:pt x="173" y="17"/>
                    <a:pt x="173" y="67"/>
                  </a:cubicBezTo>
                  <a:cubicBezTo>
                    <a:pt x="173" y="252"/>
                    <a:pt x="173" y="252"/>
                    <a:pt x="173" y="252"/>
                  </a:cubicBezTo>
                  <a:cubicBezTo>
                    <a:pt x="123" y="252"/>
                    <a:pt x="123" y="252"/>
                    <a:pt x="123" y="252"/>
                  </a:cubicBezTo>
                  <a:cubicBezTo>
                    <a:pt x="123" y="84"/>
                    <a:pt x="123" y="84"/>
                    <a:pt x="123" y="84"/>
                  </a:cubicBezTo>
                  <a:cubicBezTo>
                    <a:pt x="123" y="52"/>
                    <a:pt x="114" y="39"/>
                    <a:pt x="89" y="39"/>
                  </a:cubicBezTo>
                  <a:cubicBezTo>
                    <a:pt x="69" y="39"/>
                    <a:pt x="50" y="55"/>
                    <a:pt x="50" y="87"/>
                  </a:cubicBezTo>
                  <a:cubicBezTo>
                    <a:pt x="50" y="252"/>
                    <a:pt x="50" y="252"/>
                    <a:pt x="50" y="252"/>
                  </a:cubicBezTo>
                  <a:cubicBezTo>
                    <a:pt x="0" y="252"/>
                    <a:pt x="0" y="252"/>
                    <a:pt x="0" y="252"/>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1"/>
            <p:cNvSpPr>
              <a:spLocks/>
            </p:cNvSpPr>
            <p:nvPr userDrawn="1"/>
          </p:nvSpPr>
          <p:spPr bwMode="auto">
            <a:xfrm>
              <a:off x="1703387" y="357188"/>
              <a:ext cx="347663" cy="930275"/>
            </a:xfrm>
            <a:custGeom>
              <a:avLst/>
              <a:gdLst>
                <a:gd name="T0" fmla="*/ 34 w 124"/>
                <a:gd name="T1" fmla="*/ 121 h 330"/>
                <a:gd name="T2" fmla="*/ 0 w 124"/>
                <a:gd name="T3" fmla="*/ 121 h 330"/>
                <a:gd name="T4" fmla="*/ 0 w 124"/>
                <a:gd name="T5" fmla="*/ 84 h 330"/>
                <a:gd name="T6" fmla="*/ 34 w 124"/>
                <a:gd name="T7" fmla="*/ 84 h 330"/>
                <a:gd name="T8" fmla="*/ 34 w 124"/>
                <a:gd name="T9" fmla="*/ 61 h 330"/>
                <a:gd name="T10" fmla="*/ 97 w 124"/>
                <a:gd name="T11" fmla="*/ 0 h 330"/>
                <a:gd name="T12" fmla="*/ 124 w 124"/>
                <a:gd name="T13" fmla="*/ 1 h 330"/>
                <a:gd name="T14" fmla="*/ 124 w 124"/>
                <a:gd name="T15" fmla="*/ 39 h 330"/>
                <a:gd name="T16" fmla="*/ 110 w 124"/>
                <a:gd name="T17" fmla="*/ 39 h 330"/>
                <a:gd name="T18" fmla="*/ 84 w 124"/>
                <a:gd name="T19" fmla="*/ 63 h 330"/>
                <a:gd name="T20" fmla="*/ 84 w 124"/>
                <a:gd name="T21" fmla="*/ 84 h 330"/>
                <a:gd name="T22" fmla="*/ 124 w 124"/>
                <a:gd name="T23" fmla="*/ 84 h 330"/>
                <a:gd name="T24" fmla="*/ 124 w 124"/>
                <a:gd name="T25" fmla="*/ 121 h 330"/>
                <a:gd name="T26" fmla="*/ 84 w 124"/>
                <a:gd name="T27" fmla="*/ 121 h 330"/>
                <a:gd name="T28" fmla="*/ 84 w 124"/>
                <a:gd name="T29" fmla="*/ 330 h 330"/>
                <a:gd name="T30" fmla="*/ 34 w 124"/>
                <a:gd name="T31" fmla="*/ 330 h 330"/>
                <a:gd name="T32" fmla="*/ 34 w 124"/>
                <a:gd name="T33" fmla="*/ 12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330">
                  <a:moveTo>
                    <a:pt x="34" y="121"/>
                  </a:moveTo>
                  <a:cubicBezTo>
                    <a:pt x="0" y="121"/>
                    <a:pt x="0" y="121"/>
                    <a:pt x="0" y="121"/>
                  </a:cubicBezTo>
                  <a:cubicBezTo>
                    <a:pt x="0" y="84"/>
                    <a:pt x="0" y="84"/>
                    <a:pt x="0" y="84"/>
                  </a:cubicBezTo>
                  <a:cubicBezTo>
                    <a:pt x="34" y="84"/>
                    <a:pt x="34" y="84"/>
                    <a:pt x="34" y="84"/>
                  </a:cubicBezTo>
                  <a:cubicBezTo>
                    <a:pt x="34" y="61"/>
                    <a:pt x="34" y="61"/>
                    <a:pt x="34" y="61"/>
                  </a:cubicBezTo>
                  <a:cubicBezTo>
                    <a:pt x="34" y="15"/>
                    <a:pt x="57" y="0"/>
                    <a:pt x="97" y="0"/>
                  </a:cubicBezTo>
                  <a:cubicBezTo>
                    <a:pt x="108" y="0"/>
                    <a:pt x="117" y="1"/>
                    <a:pt x="124" y="1"/>
                  </a:cubicBezTo>
                  <a:cubicBezTo>
                    <a:pt x="124" y="39"/>
                    <a:pt x="124" y="39"/>
                    <a:pt x="124" y="39"/>
                  </a:cubicBezTo>
                  <a:cubicBezTo>
                    <a:pt x="110" y="39"/>
                    <a:pt x="110" y="39"/>
                    <a:pt x="110" y="39"/>
                  </a:cubicBezTo>
                  <a:cubicBezTo>
                    <a:pt x="92" y="39"/>
                    <a:pt x="84" y="46"/>
                    <a:pt x="84" y="63"/>
                  </a:cubicBezTo>
                  <a:cubicBezTo>
                    <a:pt x="84" y="84"/>
                    <a:pt x="84" y="84"/>
                    <a:pt x="84" y="84"/>
                  </a:cubicBezTo>
                  <a:cubicBezTo>
                    <a:pt x="124" y="84"/>
                    <a:pt x="124" y="84"/>
                    <a:pt x="124" y="84"/>
                  </a:cubicBezTo>
                  <a:cubicBezTo>
                    <a:pt x="124" y="121"/>
                    <a:pt x="124" y="121"/>
                    <a:pt x="124" y="121"/>
                  </a:cubicBezTo>
                  <a:cubicBezTo>
                    <a:pt x="84" y="121"/>
                    <a:pt x="84" y="121"/>
                    <a:pt x="84" y="121"/>
                  </a:cubicBezTo>
                  <a:cubicBezTo>
                    <a:pt x="84" y="330"/>
                    <a:pt x="84" y="330"/>
                    <a:pt x="84" y="330"/>
                  </a:cubicBezTo>
                  <a:cubicBezTo>
                    <a:pt x="34" y="330"/>
                    <a:pt x="34" y="330"/>
                    <a:pt x="34" y="330"/>
                  </a:cubicBezTo>
                  <a:lnTo>
                    <a:pt x="34"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12"/>
            <p:cNvSpPr>
              <a:spLocks noEditPoints="1"/>
            </p:cNvSpPr>
            <p:nvPr userDrawn="1"/>
          </p:nvSpPr>
          <p:spPr bwMode="auto">
            <a:xfrm>
              <a:off x="2043112" y="576263"/>
              <a:ext cx="512763" cy="730250"/>
            </a:xfrm>
            <a:custGeom>
              <a:avLst/>
              <a:gdLst>
                <a:gd name="T0" fmla="*/ 91 w 183"/>
                <a:gd name="T1" fmla="*/ 222 h 259"/>
                <a:gd name="T2" fmla="*/ 134 w 183"/>
                <a:gd name="T3" fmla="*/ 129 h 259"/>
                <a:gd name="T4" fmla="*/ 91 w 183"/>
                <a:gd name="T5" fmla="*/ 36 h 259"/>
                <a:gd name="T6" fmla="*/ 49 w 183"/>
                <a:gd name="T7" fmla="*/ 129 h 259"/>
                <a:gd name="T8" fmla="*/ 91 w 183"/>
                <a:gd name="T9" fmla="*/ 222 h 259"/>
                <a:gd name="T10" fmla="*/ 91 w 183"/>
                <a:gd name="T11" fmla="*/ 0 h 259"/>
                <a:gd name="T12" fmla="*/ 183 w 183"/>
                <a:gd name="T13" fmla="*/ 129 h 259"/>
                <a:gd name="T14" fmla="*/ 91 w 183"/>
                <a:gd name="T15" fmla="*/ 259 h 259"/>
                <a:gd name="T16" fmla="*/ 0 w 183"/>
                <a:gd name="T17" fmla="*/ 129 h 259"/>
                <a:gd name="T18" fmla="*/ 91 w 183"/>
                <a:gd name="T1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259">
                  <a:moveTo>
                    <a:pt x="91" y="222"/>
                  </a:moveTo>
                  <a:cubicBezTo>
                    <a:pt x="128" y="222"/>
                    <a:pt x="134" y="192"/>
                    <a:pt x="134" y="129"/>
                  </a:cubicBezTo>
                  <a:cubicBezTo>
                    <a:pt x="134" y="75"/>
                    <a:pt x="128" y="36"/>
                    <a:pt x="91" y="36"/>
                  </a:cubicBezTo>
                  <a:cubicBezTo>
                    <a:pt x="56" y="36"/>
                    <a:pt x="49" y="75"/>
                    <a:pt x="49" y="129"/>
                  </a:cubicBezTo>
                  <a:cubicBezTo>
                    <a:pt x="49" y="192"/>
                    <a:pt x="56" y="222"/>
                    <a:pt x="91" y="222"/>
                  </a:cubicBezTo>
                  <a:moveTo>
                    <a:pt x="91" y="0"/>
                  </a:moveTo>
                  <a:cubicBezTo>
                    <a:pt x="163" y="0"/>
                    <a:pt x="183" y="53"/>
                    <a:pt x="183" y="129"/>
                  </a:cubicBezTo>
                  <a:cubicBezTo>
                    <a:pt x="183" y="206"/>
                    <a:pt x="160" y="259"/>
                    <a:pt x="91" y="259"/>
                  </a:cubicBezTo>
                  <a:cubicBezTo>
                    <a:pt x="23" y="259"/>
                    <a:pt x="0" y="206"/>
                    <a:pt x="0" y="129"/>
                  </a:cubicBezTo>
                  <a:cubicBezTo>
                    <a:pt x="0" y="53"/>
                    <a:pt x="20"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13"/>
            <p:cNvSpPr>
              <a:spLocks/>
            </p:cNvSpPr>
            <p:nvPr userDrawn="1"/>
          </p:nvSpPr>
          <p:spPr bwMode="auto">
            <a:xfrm>
              <a:off x="3094038" y="573088"/>
              <a:ext cx="492125" cy="733425"/>
            </a:xfrm>
            <a:custGeom>
              <a:avLst/>
              <a:gdLst>
                <a:gd name="T0" fmla="*/ 175 w 176"/>
                <a:gd name="T1" fmla="*/ 164 h 260"/>
                <a:gd name="T2" fmla="*/ 91 w 176"/>
                <a:gd name="T3" fmla="*/ 260 h 260"/>
                <a:gd name="T4" fmla="*/ 0 w 176"/>
                <a:gd name="T5" fmla="*/ 130 h 260"/>
                <a:gd name="T6" fmla="*/ 91 w 176"/>
                <a:gd name="T7" fmla="*/ 1 h 260"/>
                <a:gd name="T8" fmla="*/ 176 w 176"/>
                <a:gd name="T9" fmla="*/ 89 h 260"/>
                <a:gd name="T10" fmla="*/ 126 w 176"/>
                <a:gd name="T11" fmla="*/ 89 h 260"/>
                <a:gd name="T12" fmla="*/ 91 w 176"/>
                <a:gd name="T13" fmla="*/ 37 h 260"/>
                <a:gd name="T14" fmla="*/ 49 w 176"/>
                <a:gd name="T15" fmla="*/ 130 h 260"/>
                <a:gd name="T16" fmla="*/ 91 w 176"/>
                <a:gd name="T17" fmla="*/ 223 h 260"/>
                <a:gd name="T18" fmla="*/ 129 w 176"/>
                <a:gd name="T19" fmla="*/ 164 h 260"/>
                <a:gd name="T20" fmla="*/ 175 w 176"/>
                <a:gd name="T21" fmla="*/ 16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260">
                  <a:moveTo>
                    <a:pt x="175" y="164"/>
                  </a:moveTo>
                  <a:cubicBezTo>
                    <a:pt x="172" y="223"/>
                    <a:pt x="152" y="260"/>
                    <a:pt x="91" y="260"/>
                  </a:cubicBezTo>
                  <a:cubicBezTo>
                    <a:pt x="20" y="260"/>
                    <a:pt x="0" y="207"/>
                    <a:pt x="0" y="130"/>
                  </a:cubicBezTo>
                  <a:cubicBezTo>
                    <a:pt x="0" y="54"/>
                    <a:pt x="20" y="1"/>
                    <a:pt x="91" y="1"/>
                  </a:cubicBezTo>
                  <a:cubicBezTo>
                    <a:pt x="165" y="0"/>
                    <a:pt x="176" y="59"/>
                    <a:pt x="176" y="89"/>
                  </a:cubicBezTo>
                  <a:cubicBezTo>
                    <a:pt x="126" y="89"/>
                    <a:pt x="126" y="89"/>
                    <a:pt x="126" y="89"/>
                  </a:cubicBezTo>
                  <a:cubicBezTo>
                    <a:pt x="126" y="66"/>
                    <a:pt x="120" y="37"/>
                    <a:pt x="91" y="37"/>
                  </a:cubicBezTo>
                  <a:cubicBezTo>
                    <a:pt x="56" y="37"/>
                    <a:pt x="49" y="76"/>
                    <a:pt x="49" y="130"/>
                  </a:cubicBezTo>
                  <a:cubicBezTo>
                    <a:pt x="49" y="185"/>
                    <a:pt x="56" y="223"/>
                    <a:pt x="91" y="223"/>
                  </a:cubicBezTo>
                  <a:cubicBezTo>
                    <a:pt x="119" y="224"/>
                    <a:pt x="129" y="201"/>
                    <a:pt x="129" y="164"/>
                  </a:cubicBezTo>
                  <a:lnTo>
                    <a:pt x="175"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4"/>
            <p:cNvSpPr>
              <a:spLocks/>
            </p:cNvSpPr>
            <p:nvPr userDrawn="1"/>
          </p:nvSpPr>
          <p:spPr bwMode="auto">
            <a:xfrm>
              <a:off x="3636963" y="368300"/>
              <a:ext cx="482600" cy="919163"/>
            </a:xfrm>
            <a:custGeom>
              <a:avLst/>
              <a:gdLst>
                <a:gd name="T0" fmla="*/ 0 w 172"/>
                <a:gd name="T1" fmla="*/ 0 h 326"/>
                <a:gd name="T2" fmla="*/ 49 w 172"/>
                <a:gd name="T3" fmla="*/ 0 h 326"/>
                <a:gd name="T4" fmla="*/ 49 w 172"/>
                <a:gd name="T5" fmla="*/ 107 h 326"/>
                <a:gd name="T6" fmla="*/ 51 w 172"/>
                <a:gd name="T7" fmla="*/ 108 h 326"/>
                <a:gd name="T8" fmla="*/ 111 w 172"/>
                <a:gd name="T9" fmla="*/ 74 h 326"/>
                <a:gd name="T10" fmla="*/ 172 w 172"/>
                <a:gd name="T11" fmla="*/ 141 h 326"/>
                <a:gd name="T12" fmla="*/ 172 w 172"/>
                <a:gd name="T13" fmla="*/ 326 h 326"/>
                <a:gd name="T14" fmla="*/ 123 w 172"/>
                <a:gd name="T15" fmla="*/ 326 h 326"/>
                <a:gd name="T16" fmla="*/ 123 w 172"/>
                <a:gd name="T17" fmla="*/ 158 h 326"/>
                <a:gd name="T18" fmla="*/ 89 w 172"/>
                <a:gd name="T19" fmla="*/ 113 h 326"/>
                <a:gd name="T20" fmla="*/ 49 w 172"/>
                <a:gd name="T21" fmla="*/ 161 h 326"/>
                <a:gd name="T22" fmla="*/ 49 w 172"/>
                <a:gd name="T23" fmla="*/ 326 h 326"/>
                <a:gd name="T24" fmla="*/ 0 w 172"/>
                <a:gd name="T25" fmla="*/ 326 h 326"/>
                <a:gd name="T26" fmla="*/ 0 w 172"/>
                <a:gd name="T27"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326">
                  <a:moveTo>
                    <a:pt x="0" y="0"/>
                  </a:moveTo>
                  <a:cubicBezTo>
                    <a:pt x="49" y="0"/>
                    <a:pt x="49" y="0"/>
                    <a:pt x="49" y="0"/>
                  </a:cubicBezTo>
                  <a:cubicBezTo>
                    <a:pt x="49" y="107"/>
                    <a:pt x="49" y="107"/>
                    <a:pt x="49" y="107"/>
                  </a:cubicBezTo>
                  <a:cubicBezTo>
                    <a:pt x="51" y="108"/>
                    <a:pt x="51" y="108"/>
                    <a:pt x="51" y="108"/>
                  </a:cubicBezTo>
                  <a:cubicBezTo>
                    <a:pt x="64" y="87"/>
                    <a:pt x="86" y="74"/>
                    <a:pt x="111" y="74"/>
                  </a:cubicBezTo>
                  <a:cubicBezTo>
                    <a:pt x="149" y="74"/>
                    <a:pt x="172" y="91"/>
                    <a:pt x="172" y="141"/>
                  </a:cubicBezTo>
                  <a:cubicBezTo>
                    <a:pt x="172" y="326"/>
                    <a:pt x="172" y="326"/>
                    <a:pt x="172" y="326"/>
                  </a:cubicBezTo>
                  <a:cubicBezTo>
                    <a:pt x="123" y="326"/>
                    <a:pt x="123" y="326"/>
                    <a:pt x="123" y="326"/>
                  </a:cubicBezTo>
                  <a:cubicBezTo>
                    <a:pt x="123" y="158"/>
                    <a:pt x="123" y="158"/>
                    <a:pt x="123" y="158"/>
                  </a:cubicBezTo>
                  <a:cubicBezTo>
                    <a:pt x="123" y="126"/>
                    <a:pt x="113" y="113"/>
                    <a:pt x="89" y="113"/>
                  </a:cubicBezTo>
                  <a:cubicBezTo>
                    <a:pt x="68" y="113"/>
                    <a:pt x="49" y="129"/>
                    <a:pt x="49" y="161"/>
                  </a:cubicBezTo>
                  <a:cubicBezTo>
                    <a:pt x="49" y="326"/>
                    <a:pt x="49" y="326"/>
                    <a:pt x="49" y="326"/>
                  </a:cubicBezTo>
                  <a:cubicBezTo>
                    <a:pt x="0" y="326"/>
                    <a:pt x="0" y="326"/>
                    <a:pt x="0" y="32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5"/>
            <p:cNvSpPr>
              <a:spLocks noEditPoints="1"/>
            </p:cNvSpPr>
            <p:nvPr userDrawn="1"/>
          </p:nvSpPr>
          <p:spPr bwMode="auto">
            <a:xfrm>
              <a:off x="4179888" y="576263"/>
              <a:ext cx="538163" cy="730250"/>
            </a:xfrm>
            <a:custGeom>
              <a:avLst/>
              <a:gdLst>
                <a:gd name="T0" fmla="*/ 125 w 192"/>
                <a:gd name="T1" fmla="*/ 122 h 259"/>
                <a:gd name="T2" fmla="*/ 70 w 192"/>
                <a:gd name="T3" fmla="*/ 145 h 259"/>
                <a:gd name="T4" fmla="*/ 50 w 192"/>
                <a:gd name="T5" fmla="*/ 185 h 259"/>
                <a:gd name="T6" fmla="*/ 80 w 192"/>
                <a:gd name="T7" fmla="*/ 222 h 259"/>
                <a:gd name="T8" fmla="*/ 125 w 192"/>
                <a:gd name="T9" fmla="*/ 164 h 259"/>
                <a:gd name="T10" fmla="*/ 125 w 192"/>
                <a:gd name="T11" fmla="*/ 122 h 259"/>
                <a:gd name="T12" fmla="*/ 171 w 192"/>
                <a:gd name="T13" fmla="*/ 201 h 259"/>
                <a:gd name="T14" fmla="*/ 184 w 192"/>
                <a:gd name="T15" fmla="*/ 219 h 259"/>
                <a:gd name="T16" fmla="*/ 192 w 192"/>
                <a:gd name="T17" fmla="*/ 217 h 259"/>
                <a:gd name="T18" fmla="*/ 192 w 192"/>
                <a:gd name="T19" fmla="*/ 249 h 259"/>
                <a:gd name="T20" fmla="*/ 168 w 192"/>
                <a:gd name="T21" fmla="*/ 255 h 259"/>
                <a:gd name="T22" fmla="*/ 127 w 192"/>
                <a:gd name="T23" fmla="*/ 223 h 259"/>
                <a:gd name="T24" fmla="*/ 126 w 192"/>
                <a:gd name="T25" fmla="*/ 223 h 259"/>
                <a:gd name="T26" fmla="*/ 64 w 192"/>
                <a:gd name="T27" fmla="*/ 259 h 259"/>
                <a:gd name="T28" fmla="*/ 0 w 192"/>
                <a:gd name="T29" fmla="*/ 190 h 259"/>
                <a:gd name="T30" fmla="*/ 57 w 192"/>
                <a:gd name="T31" fmla="*/ 112 h 259"/>
                <a:gd name="T32" fmla="*/ 96 w 192"/>
                <a:gd name="T33" fmla="*/ 102 h 259"/>
                <a:gd name="T34" fmla="*/ 125 w 192"/>
                <a:gd name="T35" fmla="*/ 70 h 259"/>
                <a:gd name="T36" fmla="*/ 91 w 192"/>
                <a:gd name="T37" fmla="*/ 34 h 259"/>
                <a:gd name="T38" fmla="*/ 53 w 192"/>
                <a:gd name="T39" fmla="*/ 81 h 259"/>
                <a:gd name="T40" fmla="*/ 7 w 192"/>
                <a:gd name="T41" fmla="*/ 81 h 259"/>
                <a:gd name="T42" fmla="*/ 93 w 192"/>
                <a:gd name="T43" fmla="*/ 0 h 259"/>
                <a:gd name="T44" fmla="*/ 171 w 192"/>
                <a:gd name="T45" fmla="*/ 60 h 259"/>
                <a:gd name="T46" fmla="*/ 171 w 192"/>
                <a:gd name="T47" fmla="*/ 20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259">
                  <a:moveTo>
                    <a:pt x="125" y="122"/>
                  </a:moveTo>
                  <a:cubicBezTo>
                    <a:pt x="112" y="133"/>
                    <a:pt x="84" y="139"/>
                    <a:pt x="70" y="145"/>
                  </a:cubicBezTo>
                  <a:cubicBezTo>
                    <a:pt x="56" y="152"/>
                    <a:pt x="50" y="167"/>
                    <a:pt x="50" y="185"/>
                  </a:cubicBezTo>
                  <a:cubicBezTo>
                    <a:pt x="50" y="206"/>
                    <a:pt x="60" y="222"/>
                    <a:pt x="80" y="222"/>
                  </a:cubicBezTo>
                  <a:cubicBezTo>
                    <a:pt x="110" y="222"/>
                    <a:pt x="125" y="200"/>
                    <a:pt x="125" y="164"/>
                  </a:cubicBezTo>
                  <a:lnTo>
                    <a:pt x="125" y="122"/>
                  </a:lnTo>
                  <a:close/>
                  <a:moveTo>
                    <a:pt x="171" y="201"/>
                  </a:moveTo>
                  <a:cubicBezTo>
                    <a:pt x="171" y="210"/>
                    <a:pt x="177" y="219"/>
                    <a:pt x="184" y="219"/>
                  </a:cubicBezTo>
                  <a:cubicBezTo>
                    <a:pt x="187" y="219"/>
                    <a:pt x="191" y="218"/>
                    <a:pt x="192" y="217"/>
                  </a:cubicBezTo>
                  <a:cubicBezTo>
                    <a:pt x="192" y="249"/>
                    <a:pt x="192" y="249"/>
                    <a:pt x="192" y="249"/>
                  </a:cubicBezTo>
                  <a:cubicBezTo>
                    <a:pt x="186" y="252"/>
                    <a:pt x="178" y="255"/>
                    <a:pt x="168" y="255"/>
                  </a:cubicBezTo>
                  <a:cubicBezTo>
                    <a:pt x="146" y="255"/>
                    <a:pt x="128" y="246"/>
                    <a:pt x="127" y="223"/>
                  </a:cubicBezTo>
                  <a:cubicBezTo>
                    <a:pt x="126" y="223"/>
                    <a:pt x="126" y="223"/>
                    <a:pt x="126" y="223"/>
                  </a:cubicBezTo>
                  <a:cubicBezTo>
                    <a:pt x="112" y="247"/>
                    <a:pt x="93" y="259"/>
                    <a:pt x="64" y="259"/>
                  </a:cubicBezTo>
                  <a:cubicBezTo>
                    <a:pt x="25" y="259"/>
                    <a:pt x="0" y="237"/>
                    <a:pt x="0" y="190"/>
                  </a:cubicBezTo>
                  <a:cubicBezTo>
                    <a:pt x="0" y="135"/>
                    <a:pt x="24" y="123"/>
                    <a:pt x="57" y="112"/>
                  </a:cubicBezTo>
                  <a:cubicBezTo>
                    <a:pt x="96" y="102"/>
                    <a:pt x="96" y="102"/>
                    <a:pt x="96" y="102"/>
                  </a:cubicBezTo>
                  <a:cubicBezTo>
                    <a:pt x="114" y="97"/>
                    <a:pt x="125" y="92"/>
                    <a:pt x="125" y="70"/>
                  </a:cubicBezTo>
                  <a:cubicBezTo>
                    <a:pt x="125" y="48"/>
                    <a:pt x="117" y="34"/>
                    <a:pt x="91" y="34"/>
                  </a:cubicBezTo>
                  <a:cubicBezTo>
                    <a:pt x="58" y="34"/>
                    <a:pt x="53" y="57"/>
                    <a:pt x="53" y="81"/>
                  </a:cubicBezTo>
                  <a:cubicBezTo>
                    <a:pt x="7" y="81"/>
                    <a:pt x="7" y="81"/>
                    <a:pt x="7" y="81"/>
                  </a:cubicBezTo>
                  <a:cubicBezTo>
                    <a:pt x="7" y="29"/>
                    <a:pt x="28" y="0"/>
                    <a:pt x="93" y="0"/>
                  </a:cubicBezTo>
                  <a:cubicBezTo>
                    <a:pt x="137" y="0"/>
                    <a:pt x="171" y="17"/>
                    <a:pt x="171" y="60"/>
                  </a:cubicBezTo>
                  <a:lnTo>
                    <a:pt x="171"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6"/>
            <p:cNvSpPr>
              <a:spLocks/>
            </p:cNvSpPr>
            <p:nvPr userDrawn="1"/>
          </p:nvSpPr>
          <p:spPr bwMode="auto">
            <a:xfrm>
              <a:off x="4757738" y="576263"/>
              <a:ext cx="482600" cy="711200"/>
            </a:xfrm>
            <a:custGeom>
              <a:avLst/>
              <a:gdLst>
                <a:gd name="T0" fmla="*/ 0 w 172"/>
                <a:gd name="T1" fmla="*/ 6 h 252"/>
                <a:gd name="T2" fmla="*/ 46 w 172"/>
                <a:gd name="T3" fmla="*/ 6 h 252"/>
                <a:gd name="T4" fmla="*/ 46 w 172"/>
                <a:gd name="T5" fmla="*/ 35 h 252"/>
                <a:gd name="T6" fmla="*/ 48 w 172"/>
                <a:gd name="T7" fmla="*/ 35 h 252"/>
                <a:gd name="T8" fmla="*/ 111 w 172"/>
                <a:gd name="T9" fmla="*/ 0 h 252"/>
                <a:gd name="T10" fmla="*/ 172 w 172"/>
                <a:gd name="T11" fmla="*/ 67 h 252"/>
                <a:gd name="T12" fmla="*/ 172 w 172"/>
                <a:gd name="T13" fmla="*/ 252 h 252"/>
                <a:gd name="T14" fmla="*/ 123 w 172"/>
                <a:gd name="T15" fmla="*/ 252 h 252"/>
                <a:gd name="T16" fmla="*/ 123 w 172"/>
                <a:gd name="T17" fmla="*/ 84 h 252"/>
                <a:gd name="T18" fmla="*/ 88 w 172"/>
                <a:gd name="T19" fmla="*/ 39 h 252"/>
                <a:gd name="T20" fmla="*/ 49 w 172"/>
                <a:gd name="T21" fmla="*/ 87 h 252"/>
                <a:gd name="T22" fmla="*/ 49 w 172"/>
                <a:gd name="T23" fmla="*/ 252 h 252"/>
                <a:gd name="T24" fmla="*/ 0 w 172"/>
                <a:gd name="T25" fmla="*/ 252 h 252"/>
                <a:gd name="T26" fmla="*/ 0 w 172"/>
                <a:gd name="T27" fmla="*/ 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252">
                  <a:moveTo>
                    <a:pt x="0" y="6"/>
                  </a:moveTo>
                  <a:cubicBezTo>
                    <a:pt x="46" y="6"/>
                    <a:pt x="46" y="6"/>
                    <a:pt x="46" y="6"/>
                  </a:cubicBezTo>
                  <a:cubicBezTo>
                    <a:pt x="46" y="35"/>
                    <a:pt x="46" y="35"/>
                    <a:pt x="46" y="35"/>
                  </a:cubicBezTo>
                  <a:cubicBezTo>
                    <a:pt x="48" y="35"/>
                    <a:pt x="48" y="35"/>
                    <a:pt x="48" y="35"/>
                  </a:cubicBezTo>
                  <a:cubicBezTo>
                    <a:pt x="60" y="13"/>
                    <a:pt x="83" y="0"/>
                    <a:pt x="111" y="0"/>
                  </a:cubicBezTo>
                  <a:cubicBezTo>
                    <a:pt x="148" y="0"/>
                    <a:pt x="172" y="17"/>
                    <a:pt x="172" y="67"/>
                  </a:cubicBezTo>
                  <a:cubicBezTo>
                    <a:pt x="172" y="252"/>
                    <a:pt x="172" y="252"/>
                    <a:pt x="172" y="252"/>
                  </a:cubicBezTo>
                  <a:cubicBezTo>
                    <a:pt x="123" y="252"/>
                    <a:pt x="123" y="252"/>
                    <a:pt x="123" y="252"/>
                  </a:cubicBezTo>
                  <a:cubicBezTo>
                    <a:pt x="123" y="84"/>
                    <a:pt x="123" y="84"/>
                    <a:pt x="123" y="84"/>
                  </a:cubicBezTo>
                  <a:cubicBezTo>
                    <a:pt x="123" y="52"/>
                    <a:pt x="113" y="39"/>
                    <a:pt x="88" y="39"/>
                  </a:cubicBezTo>
                  <a:cubicBezTo>
                    <a:pt x="68" y="39"/>
                    <a:pt x="49" y="55"/>
                    <a:pt x="49" y="87"/>
                  </a:cubicBezTo>
                  <a:cubicBezTo>
                    <a:pt x="49" y="252"/>
                    <a:pt x="49" y="252"/>
                    <a:pt x="49" y="252"/>
                  </a:cubicBezTo>
                  <a:cubicBezTo>
                    <a:pt x="0" y="252"/>
                    <a:pt x="0" y="252"/>
                    <a:pt x="0" y="252"/>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17"/>
            <p:cNvSpPr>
              <a:spLocks noEditPoints="1"/>
            </p:cNvSpPr>
            <p:nvPr userDrawn="1"/>
          </p:nvSpPr>
          <p:spPr bwMode="auto">
            <a:xfrm>
              <a:off x="5318125" y="576263"/>
              <a:ext cx="504825" cy="950913"/>
            </a:xfrm>
            <a:custGeom>
              <a:avLst/>
              <a:gdLst>
                <a:gd name="T0" fmla="*/ 88 w 180"/>
                <a:gd name="T1" fmla="*/ 211 h 337"/>
                <a:gd name="T2" fmla="*/ 131 w 180"/>
                <a:gd name="T3" fmla="*/ 124 h 337"/>
                <a:gd name="T4" fmla="*/ 91 w 180"/>
                <a:gd name="T5" fmla="*/ 39 h 337"/>
                <a:gd name="T6" fmla="*/ 50 w 180"/>
                <a:gd name="T7" fmla="*/ 122 h 337"/>
                <a:gd name="T8" fmla="*/ 88 w 180"/>
                <a:gd name="T9" fmla="*/ 211 h 337"/>
                <a:gd name="T10" fmla="*/ 53 w 180"/>
                <a:gd name="T11" fmla="*/ 273 h 337"/>
                <a:gd name="T12" fmla="*/ 89 w 180"/>
                <a:gd name="T13" fmla="*/ 303 h 337"/>
                <a:gd name="T14" fmla="*/ 131 w 180"/>
                <a:gd name="T15" fmla="*/ 257 h 337"/>
                <a:gd name="T16" fmla="*/ 131 w 180"/>
                <a:gd name="T17" fmla="*/ 217 h 337"/>
                <a:gd name="T18" fmla="*/ 130 w 180"/>
                <a:gd name="T19" fmla="*/ 217 h 337"/>
                <a:gd name="T20" fmla="*/ 74 w 180"/>
                <a:gd name="T21" fmla="*/ 251 h 337"/>
                <a:gd name="T22" fmla="*/ 0 w 180"/>
                <a:gd name="T23" fmla="*/ 127 h 337"/>
                <a:gd name="T24" fmla="*/ 78 w 180"/>
                <a:gd name="T25" fmla="*/ 0 h 337"/>
                <a:gd name="T26" fmla="*/ 132 w 180"/>
                <a:gd name="T27" fmla="*/ 36 h 337"/>
                <a:gd name="T28" fmla="*/ 133 w 180"/>
                <a:gd name="T29" fmla="*/ 36 h 337"/>
                <a:gd name="T30" fmla="*/ 133 w 180"/>
                <a:gd name="T31" fmla="*/ 6 h 337"/>
                <a:gd name="T32" fmla="*/ 180 w 180"/>
                <a:gd name="T33" fmla="*/ 6 h 337"/>
                <a:gd name="T34" fmla="*/ 180 w 180"/>
                <a:gd name="T35" fmla="*/ 241 h 337"/>
                <a:gd name="T36" fmla="*/ 88 w 180"/>
                <a:gd name="T37" fmla="*/ 337 h 337"/>
                <a:gd name="T38" fmla="*/ 7 w 180"/>
                <a:gd name="T39" fmla="*/ 273 h 337"/>
                <a:gd name="T40" fmla="*/ 53 w 180"/>
                <a:gd name="T41" fmla="*/ 27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337">
                  <a:moveTo>
                    <a:pt x="88" y="211"/>
                  </a:moveTo>
                  <a:cubicBezTo>
                    <a:pt x="126" y="211"/>
                    <a:pt x="131" y="163"/>
                    <a:pt x="131" y="124"/>
                  </a:cubicBezTo>
                  <a:cubicBezTo>
                    <a:pt x="131" y="84"/>
                    <a:pt x="126" y="39"/>
                    <a:pt x="91" y="39"/>
                  </a:cubicBezTo>
                  <a:cubicBezTo>
                    <a:pt x="55" y="39"/>
                    <a:pt x="50" y="76"/>
                    <a:pt x="50" y="122"/>
                  </a:cubicBezTo>
                  <a:cubicBezTo>
                    <a:pt x="50" y="164"/>
                    <a:pt x="51" y="211"/>
                    <a:pt x="88" y="211"/>
                  </a:cubicBezTo>
                  <a:moveTo>
                    <a:pt x="53" y="273"/>
                  </a:moveTo>
                  <a:cubicBezTo>
                    <a:pt x="53" y="289"/>
                    <a:pt x="67" y="303"/>
                    <a:pt x="89" y="303"/>
                  </a:cubicBezTo>
                  <a:cubicBezTo>
                    <a:pt x="115" y="303"/>
                    <a:pt x="131" y="285"/>
                    <a:pt x="131" y="257"/>
                  </a:cubicBezTo>
                  <a:cubicBezTo>
                    <a:pt x="131" y="217"/>
                    <a:pt x="131" y="217"/>
                    <a:pt x="131" y="217"/>
                  </a:cubicBezTo>
                  <a:cubicBezTo>
                    <a:pt x="130" y="217"/>
                    <a:pt x="130" y="217"/>
                    <a:pt x="130" y="217"/>
                  </a:cubicBezTo>
                  <a:cubicBezTo>
                    <a:pt x="120" y="238"/>
                    <a:pt x="98" y="251"/>
                    <a:pt x="74" y="251"/>
                  </a:cubicBezTo>
                  <a:cubicBezTo>
                    <a:pt x="16" y="251"/>
                    <a:pt x="0" y="194"/>
                    <a:pt x="0" y="127"/>
                  </a:cubicBezTo>
                  <a:cubicBezTo>
                    <a:pt x="0" y="73"/>
                    <a:pt x="8" y="0"/>
                    <a:pt x="78" y="0"/>
                  </a:cubicBezTo>
                  <a:cubicBezTo>
                    <a:pt x="107" y="0"/>
                    <a:pt x="128" y="19"/>
                    <a:pt x="132" y="36"/>
                  </a:cubicBezTo>
                  <a:cubicBezTo>
                    <a:pt x="133" y="36"/>
                    <a:pt x="133" y="36"/>
                    <a:pt x="133" y="36"/>
                  </a:cubicBezTo>
                  <a:cubicBezTo>
                    <a:pt x="133" y="6"/>
                    <a:pt x="133" y="6"/>
                    <a:pt x="133" y="6"/>
                  </a:cubicBezTo>
                  <a:cubicBezTo>
                    <a:pt x="180" y="6"/>
                    <a:pt x="180" y="6"/>
                    <a:pt x="180" y="6"/>
                  </a:cubicBezTo>
                  <a:cubicBezTo>
                    <a:pt x="180" y="241"/>
                    <a:pt x="180" y="241"/>
                    <a:pt x="180" y="241"/>
                  </a:cubicBezTo>
                  <a:cubicBezTo>
                    <a:pt x="180" y="300"/>
                    <a:pt x="154" y="337"/>
                    <a:pt x="88" y="337"/>
                  </a:cubicBezTo>
                  <a:cubicBezTo>
                    <a:pt x="15" y="337"/>
                    <a:pt x="7" y="294"/>
                    <a:pt x="7" y="273"/>
                  </a:cubicBezTo>
                  <a:lnTo>
                    <a:pt x="53"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18"/>
            <p:cNvSpPr>
              <a:spLocks noEditPoints="1"/>
            </p:cNvSpPr>
            <p:nvPr userDrawn="1"/>
          </p:nvSpPr>
          <p:spPr bwMode="auto">
            <a:xfrm>
              <a:off x="5881688" y="576263"/>
              <a:ext cx="498475" cy="730250"/>
            </a:xfrm>
            <a:custGeom>
              <a:avLst/>
              <a:gdLst>
                <a:gd name="T0" fmla="*/ 129 w 178"/>
                <a:gd name="T1" fmla="*/ 102 h 259"/>
                <a:gd name="T2" fmla="*/ 129 w 178"/>
                <a:gd name="T3" fmla="*/ 89 h 259"/>
                <a:gd name="T4" fmla="*/ 91 w 178"/>
                <a:gd name="T5" fmla="*/ 34 h 259"/>
                <a:gd name="T6" fmla="*/ 49 w 178"/>
                <a:gd name="T7" fmla="*/ 97 h 259"/>
                <a:gd name="T8" fmla="*/ 49 w 178"/>
                <a:gd name="T9" fmla="*/ 102 h 259"/>
                <a:gd name="T10" fmla="*/ 129 w 178"/>
                <a:gd name="T11" fmla="*/ 102 h 259"/>
                <a:gd name="T12" fmla="*/ 49 w 178"/>
                <a:gd name="T13" fmla="*/ 136 h 259"/>
                <a:gd name="T14" fmla="*/ 49 w 178"/>
                <a:gd name="T15" fmla="*/ 150 h 259"/>
                <a:gd name="T16" fmla="*/ 91 w 178"/>
                <a:gd name="T17" fmla="*/ 225 h 259"/>
                <a:gd name="T18" fmla="*/ 130 w 178"/>
                <a:gd name="T19" fmla="*/ 170 h 259"/>
                <a:gd name="T20" fmla="*/ 177 w 178"/>
                <a:gd name="T21" fmla="*/ 170 h 259"/>
                <a:gd name="T22" fmla="*/ 90 w 178"/>
                <a:gd name="T23" fmla="*/ 259 h 259"/>
                <a:gd name="T24" fmla="*/ 0 w 178"/>
                <a:gd name="T25" fmla="*/ 133 h 259"/>
                <a:gd name="T26" fmla="*/ 91 w 178"/>
                <a:gd name="T27" fmla="*/ 0 h 259"/>
                <a:gd name="T28" fmla="*/ 178 w 178"/>
                <a:gd name="T29" fmla="*/ 110 h 259"/>
                <a:gd name="T30" fmla="*/ 178 w 178"/>
                <a:gd name="T31" fmla="*/ 136 h 259"/>
                <a:gd name="T32" fmla="*/ 49 w 178"/>
                <a:gd name="T33" fmla="*/ 13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259">
                  <a:moveTo>
                    <a:pt x="129" y="102"/>
                  </a:moveTo>
                  <a:cubicBezTo>
                    <a:pt x="129" y="89"/>
                    <a:pt x="129" y="89"/>
                    <a:pt x="129" y="89"/>
                  </a:cubicBezTo>
                  <a:cubicBezTo>
                    <a:pt x="129" y="58"/>
                    <a:pt x="119" y="34"/>
                    <a:pt x="91" y="34"/>
                  </a:cubicBezTo>
                  <a:cubicBezTo>
                    <a:pt x="59" y="34"/>
                    <a:pt x="49" y="65"/>
                    <a:pt x="49" y="97"/>
                  </a:cubicBezTo>
                  <a:cubicBezTo>
                    <a:pt x="49" y="102"/>
                    <a:pt x="49" y="102"/>
                    <a:pt x="49" y="102"/>
                  </a:cubicBezTo>
                  <a:lnTo>
                    <a:pt x="129" y="102"/>
                  </a:lnTo>
                  <a:close/>
                  <a:moveTo>
                    <a:pt x="49" y="136"/>
                  </a:moveTo>
                  <a:cubicBezTo>
                    <a:pt x="49" y="150"/>
                    <a:pt x="49" y="150"/>
                    <a:pt x="49" y="150"/>
                  </a:cubicBezTo>
                  <a:cubicBezTo>
                    <a:pt x="49" y="183"/>
                    <a:pt x="54" y="225"/>
                    <a:pt x="91" y="225"/>
                  </a:cubicBezTo>
                  <a:cubicBezTo>
                    <a:pt x="126" y="225"/>
                    <a:pt x="130" y="185"/>
                    <a:pt x="130" y="170"/>
                  </a:cubicBezTo>
                  <a:cubicBezTo>
                    <a:pt x="177" y="170"/>
                    <a:pt x="177" y="170"/>
                    <a:pt x="177" y="170"/>
                  </a:cubicBezTo>
                  <a:cubicBezTo>
                    <a:pt x="177" y="225"/>
                    <a:pt x="144" y="259"/>
                    <a:pt x="90" y="259"/>
                  </a:cubicBezTo>
                  <a:cubicBezTo>
                    <a:pt x="50" y="259"/>
                    <a:pt x="0" y="247"/>
                    <a:pt x="0" y="133"/>
                  </a:cubicBezTo>
                  <a:cubicBezTo>
                    <a:pt x="0" y="68"/>
                    <a:pt x="14" y="0"/>
                    <a:pt x="91" y="0"/>
                  </a:cubicBezTo>
                  <a:cubicBezTo>
                    <a:pt x="160" y="0"/>
                    <a:pt x="178" y="41"/>
                    <a:pt x="178" y="110"/>
                  </a:cubicBezTo>
                  <a:cubicBezTo>
                    <a:pt x="178" y="136"/>
                    <a:pt x="178" y="136"/>
                    <a:pt x="178" y="136"/>
                  </a:cubicBezTo>
                  <a:lnTo>
                    <a:pt x="49"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19"/>
            <p:cNvSpPr>
              <a:spLocks/>
            </p:cNvSpPr>
            <p:nvPr userDrawn="1"/>
          </p:nvSpPr>
          <p:spPr bwMode="auto">
            <a:xfrm>
              <a:off x="-611188" y="474663"/>
              <a:ext cx="515938" cy="806450"/>
            </a:xfrm>
            <a:custGeom>
              <a:avLst/>
              <a:gdLst>
                <a:gd name="T0" fmla="*/ 101 w 184"/>
                <a:gd name="T1" fmla="*/ 286 h 286"/>
                <a:gd name="T2" fmla="*/ 125 w 184"/>
                <a:gd name="T3" fmla="*/ 104 h 286"/>
                <a:gd name="T4" fmla="*/ 53 w 184"/>
                <a:gd name="T5" fmla="*/ 25 h 286"/>
                <a:gd name="T6" fmla="*/ 12 w 184"/>
                <a:gd name="T7" fmla="*/ 152 h 286"/>
                <a:gd name="T8" fmla="*/ 101 w 184"/>
                <a:gd name="T9" fmla="*/ 286 h 286"/>
              </a:gdLst>
              <a:ahLst/>
              <a:cxnLst>
                <a:cxn ang="0">
                  <a:pos x="T0" y="T1"/>
                </a:cxn>
                <a:cxn ang="0">
                  <a:pos x="T2" y="T3"/>
                </a:cxn>
                <a:cxn ang="0">
                  <a:pos x="T4" y="T5"/>
                </a:cxn>
                <a:cxn ang="0">
                  <a:pos x="T6" y="T7"/>
                </a:cxn>
                <a:cxn ang="0">
                  <a:pos x="T8" y="T9"/>
                </a:cxn>
              </a:cxnLst>
              <a:rect l="0" t="0" r="r" b="b"/>
              <a:pathLst>
                <a:path w="184" h="286">
                  <a:moveTo>
                    <a:pt x="101" y="286"/>
                  </a:moveTo>
                  <a:cubicBezTo>
                    <a:pt x="101" y="286"/>
                    <a:pt x="66" y="207"/>
                    <a:pt x="125" y="104"/>
                  </a:cubicBezTo>
                  <a:cubicBezTo>
                    <a:pt x="184" y="0"/>
                    <a:pt x="79" y="4"/>
                    <a:pt x="53" y="25"/>
                  </a:cubicBezTo>
                  <a:cubicBezTo>
                    <a:pt x="23" y="50"/>
                    <a:pt x="0" y="86"/>
                    <a:pt x="12" y="152"/>
                  </a:cubicBezTo>
                  <a:cubicBezTo>
                    <a:pt x="24" y="218"/>
                    <a:pt x="101" y="286"/>
                    <a:pt x="101" y="2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 name="Title 1"/>
          <p:cNvSpPr>
            <a:spLocks noGrp="1"/>
          </p:cNvSpPr>
          <p:nvPr>
            <p:ph type="ctrTitle" hasCustomPrompt="1"/>
          </p:nvPr>
        </p:nvSpPr>
        <p:spPr>
          <a:xfrm>
            <a:off x="524805" y="3199564"/>
            <a:ext cx="4397706" cy="827507"/>
          </a:xfrm>
          <a:solidFill>
            <a:schemeClr val="accent1"/>
          </a:solidFill>
        </p:spPr>
        <p:txBody>
          <a:bodyPr wrap="none" lIns="144000" tIns="108000" rIns="144000" bIns="108000" anchor="ctr">
            <a:spAutoFit/>
          </a:bodyPr>
          <a:lstStyle>
            <a:lvl1pPr algn="l">
              <a:defRPr sz="4400" b="1" cap="all" baseline="0">
                <a:solidFill>
                  <a:schemeClr val="bg1"/>
                </a:solidFill>
              </a:defRPr>
            </a:lvl1pPr>
          </a:lstStyle>
          <a:p>
            <a:r>
              <a:rPr lang="en-US"/>
              <a:t>MASTER TITLE</a:t>
            </a:r>
            <a:endParaRPr lang="en-AU"/>
          </a:p>
        </p:txBody>
      </p:sp>
      <p:sp>
        <p:nvSpPr>
          <p:cNvPr id="3" name="Subtitle 2"/>
          <p:cNvSpPr>
            <a:spLocks noGrp="1"/>
          </p:cNvSpPr>
          <p:nvPr>
            <p:ph type="subTitle" idx="1" hasCustomPrompt="1"/>
          </p:nvPr>
        </p:nvSpPr>
        <p:spPr>
          <a:xfrm>
            <a:off x="524805" y="4336466"/>
            <a:ext cx="3708415" cy="827507"/>
          </a:xfrm>
          <a:solidFill>
            <a:schemeClr val="accent1"/>
          </a:solidFill>
        </p:spPr>
        <p:txBody>
          <a:bodyPr vert="horz" wrap="none" lIns="144000" tIns="108000" rIns="144000" bIns="108000" rtlCol="0" anchor="ctr">
            <a:spAutoFit/>
          </a:bodyPr>
          <a:lstStyle>
            <a:lvl1pPr marL="0" indent="0">
              <a:buNone/>
              <a:defRPr lang="en-AU" sz="4400" b="1" cap="all" baseline="0" dirty="0">
                <a:solidFill>
                  <a:schemeClr val="bg1"/>
                </a:solidFill>
                <a:latin typeface="+mj-lt"/>
                <a:ea typeface="+mj-ea"/>
                <a:cs typeface="+mj-cs"/>
              </a:defRPr>
            </a:lvl1pPr>
          </a:lstStyle>
          <a:p>
            <a:pPr marL="228600" lvl="0" indent="-228600">
              <a:spcBef>
                <a:spcPct val="0"/>
              </a:spcBef>
            </a:pPr>
            <a:r>
              <a:rPr lang="en-US"/>
              <a:t>TITLE cont.</a:t>
            </a:r>
            <a:endParaRPr lang="en-AU"/>
          </a:p>
        </p:txBody>
      </p:sp>
      <p:sp>
        <p:nvSpPr>
          <p:cNvPr id="32" name="Text Placeholder 31"/>
          <p:cNvSpPr>
            <a:spLocks noGrp="1"/>
          </p:cNvSpPr>
          <p:nvPr>
            <p:ph type="body" sz="quarter" idx="13" hasCustomPrompt="1"/>
          </p:nvPr>
        </p:nvSpPr>
        <p:spPr>
          <a:xfrm>
            <a:off x="525463" y="5567362"/>
            <a:ext cx="10828337" cy="561975"/>
          </a:xfrm>
        </p:spPr>
        <p:txBody>
          <a:bodyPr lIns="0" tIns="0" rIns="0" bIns="3600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author name  </a:t>
            </a:r>
            <a:r>
              <a:rPr lang="en-AU"/>
              <a:t>|  add date</a:t>
            </a:r>
          </a:p>
        </p:txBody>
      </p:sp>
    </p:spTree>
    <p:extLst>
      <p:ext uri="{BB962C8B-B14F-4D97-AF65-F5344CB8AC3E}">
        <p14:creationId xmlns:p14="http://schemas.microsoft.com/office/powerpoint/2010/main" val="2833216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hoto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5" name="Group 24"/>
          <p:cNvGrpSpPr>
            <a:grpSpLocks noChangeAspect="1"/>
          </p:cNvGrpSpPr>
          <p:nvPr userDrawn="1"/>
        </p:nvGrpSpPr>
        <p:grpSpPr>
          <a:xfrm>
            <a:off x="524805" y="687600"/>
            <a:ext cx="2455200" cy="473312"/>
            <a:chOff x="-611188" y="190500"/>
            <a:chExt cx="6991351" cy="1347788"/>
          </a:xfrm>
          <a:solidFill>
            <a:schemeClr val="bg1"/>
          </a:solidFill>
        </p:grpSpPr>
        <p:sp>
          <p:nvSpPr>
            <p:cNvPr id="10" name="Freeform 5"/>
            <p:cNvSpPr>
              <a:spLocks/>
            </p:cNvSpPr>
            <p:nvPr userDrawn="1"/>
          </p:nvSpPr>
          <p:spPr bwMode="auto">
            <a:xfrm>
              <a:off x="-311150" y="1019175"/>
              <a:ext cx="801688" cy="519113"/>
            </a:xfrm>
            <a:custGeom>
              <a:avLst/>
              <a:gdLst>
                <a:gd name="T0" fmla="*/ 286 w 286"/>
                <a:gd name="T1" fmla="*/ 82 h 184"/>
                <a:gd name="T2" fmla="*/ 103 w 286"/>
                <a:gd name="T3" fmla="*/ 59 h 184"/>
                <a:gd name="T4" fmla="*/ 25 w 286"/>
                <a:gd name="T5" fmla="*/ 131 h 184"/>
                <a:gd name="T6" fmla="*/ 152 w 286"/>
                <a:gd name="T7" fmla="*/ 171 h 184"/>
                <a:gd name="T8" fmla="*/ 286 w 286"/>
                <a:gd name="T9" fmla="*/ 82 h 184"/>
              </a:gdLst>
              <a:ahLst/>
              <a:cxnLst>
                <a:cxn ang="0">
                  <a:pos x="T0" y="T1"/>
                </a:cxn>
                <a:cxn ang="0">
                  <a:pos x="T2" y="T3"/>
                </a:cxn>
                <a:cxn ang="0">
                  <a:pos x="T4" y="T5"/>
                </a:cxn>
                <a:cxn ang="0">
                  <a:pos x="T6" y="T7"/>
                </a:cxn>
                <a:cxn ang="0">
                  <a:pos x="T8" y="T9"/>
                </a:cxn>
              </a:cxnLst>
              <a:rect l="0" t="0" r="r" b="b"/>
              <a:pathLst>
                <a:path w="286" h="184">
                  <a:moveTo>
                    <a:pt x="286" y="82"/>
                  </a:moveTo>
                  <a:cubicBezTo>
                    <a:pt x="286" y="82"/>
                    <a:pt x="207" y="118"/>
                    <a:pt x="103" y="59"/>
                  </a:cubicBezTo>
                  <a:cubicBezTo>
                    <a:pt x="0" y="0"/>
                    <a:pt x="4" y="105"/>
                    <a:pt x="25" y="131"/>
                  </a:cubicBezTo>
                  <a:cubicBezTo>
                    <a:pt x="49" y="161"/>
                    <a:pt x="86" y="184"/>
                    <a:pt x="152" y="171"/>
                  </a:cubicBezTo>
                  <a:cubicBezTo>
                    <a:pt x="218" y="159"/>
                    <a:pt x="286" y="82"/>
                    <a:pt x="28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6"/>
            <p:cNvSpPr>
              <a:spLocks/>
            </p:cNvSpPr>
            <p:nvPr userDrawn="1"/>
          </p:nvSpPr>
          <p:spPr bwMode="auto">
            <a:xfrm>
              <a:off x="2555875" y="593725"/>
              <a:ext cx="538163" cy="693738"/>
            </a:xfrm>
            <a:custGeom>
              <a:avLst/>
              <a:gdLst>
                <a:gd name="T0" fmla="*/ 118 w 339"/>
                <a:gd name="T1" fmla="*/ 211 h 437"/>
                <a:gd name="T2" fmla="*/ 7 w 339"/>
                <a:gd name="T3" fmla="*/ 0 h 437"/>
                <a:gd name="T4" fmla="*/ 102 w 339"/>
                <a:gd name="T5" fmla="*/ 0 h 437"/>
                <a:gd name="T6" fmla="*/ 169 w 339"/>
                <a:gd name="T7" fmla="*/ 145 h 437"/>
                <a:gd name="T8" fmla="*/ 240 w 339"/>
                <a:gd name="T9" fmla="*/ 0 h 437"/>
                <a:gd name="T10" fmla="*/ 333 w 339"/>
                <a:gd name="T11" fmla="*/ 0 h 437"/>
                <a:gd name="T12" fmla="*/ 220 w 339"/>
                <a:gd name="T13" fmla="*/ 211 h 437"/>
                <a:gd name="T14" fmla="*/ 339 w 339"/>
                <a:gd name="T15" fmla="*/ 437 h 437"/>
                <a:gd name="T16" fmla="*/ 245 w 339"/>
                <a:gd name="T17" fmla="*/ 437 h 437"/>
                <a:gd name="T18" fmla="*/ 169 w 339"/>
                <a:gd name="T19" fmla="*/ 275 h 437"/>
                <a:gd name="T20" fmla="*/ 93 w 339"/>
                <a:gd name="T21" fmla="*/ 437 h 437"/>
                <a:gd name="T22" fmla="*/ 0 w 339"/>
                <a:gd name="T23" fmla="*/ 437 h 437"/>
                <a:gd name="T24" fmla="*/ 118 w 339"/>
                <a:gd name="T25" fmla="*/ 21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437">
                  <a:moveTo>
                    <a:pt x="118" y="211"/>
                  </a:moveTo>
                  <a:lnTo>
                    <a:pt x="7" y="0"/>
                  </a:lnTo>
                  <a:lnTo>
                    <a:pt x="102" y="0"/>
                  </a:lnTo>
                  <a:lnTo>
                    <a:pt x="169" y="145"/>
                  </a:lnTo>
                  <a:lnTo>
                    <a:pt x="240" y="0"/>
                  </a:lnTo>
                  <a:lnTo>
                    <a:pt x="333" y="0"/>
                  </a:lnTo>
                  <a:lnTo>
                    <a:pt x="220" y="211"/>
                  </a:lnTo>
                  <a:lnTo>
                    <a:pt x="339" y="437"/>
                  </a:lnTo>
                  <a:lnTo>
                    <a:pt x="245" y="437"/>
                  </a:lnTo>
                  <a:lnTo>
                    <a:pt x="169" y="275"/>
                  </a:lnTo>
                  <a:lnTo>
                    <a:pt x="93" y="437"/>
                  </a:lnTo>
                  <a:lnTo>
                    <a:pt x="0" y="437"/>
                  </a:lnTo>
                  <a:lnTo>
                    <a:pt x="118"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7"/>
            <p:cNvSpPr>
              <a:spLocks/>
            </p:cNvSpPr>
            <p:nvPr userDrawn="1"/>
          </p:nvSpPr>
          <p:spPr bwMode="auto">
            <a:xfrm>
              <a:off x="-373063" y="190500"/>
              <a:ext cx="801688" cy="519113"/>
            </a:xfrm>
            <a:custGeom>
              <a:avLst/>
              <a:gdLst>
                <a:gd name="T0" fmla="*/ 0 w 286"/>
                <a:gd name="T1" fmla="*/ 102 h 184"/>
                <a:gd name="T2" fmla="*/ 182 w 286"/>
                <a:gd name="T3" fmla="*/ 125 h 184"/>
                <a:gd name="T4" fmla="*/ 260 w 286"/>
                <a:gd name="T5" fmla="*/ 53 h 184"/>
                <a:gd name="T6" fmla="*/ 133 w 286"/>
                <a:gd name="T7" fmla="*/ 12 h 184"/>
                <a:gd name="T8" fmla="*/ 0 w 286"/>
                <a:gd name="T9" fmla="*/ 102 h 184"/>
              </a:gdLst>
              <a:ahLst/>
              <a:cxnLst>
                <a:cxn ang="0">
                  <a:pos x="T0" y="T1"/>
                </a:cxn>
                <a:cxn ang="0">
                  <a:pos x="T2" y="T3"/>
                </a:cxn>
                <a:cxn ang="0">
                  <a:pos x="T4" y="T5"/>
                </a:cxn>
                <a:cxn ang="0">
                  <a:pos x="T6" y="T7"/>
                </a:cxn>
                <a:cxn ang="0">
                  <a:pos x="T8" y="T9"/>
                </a:cxn>
              </a:cxnLst>
              <a:rect l="0" t="0" r="r" b="b"/>
              <a:pathLst>
                <a:path w="286" h="184">
                  <a:moveTo>
                    <a:pt x="0" y="102"/>
                  </a:moveTo>
                  <a:cubicBezTo>
                    <a:pt x="0" y="102"/>
                    <a:pt x="79" y="66"/>
                    <a:pt x="182" y="125"/>
                  </a:cubicBezTo>
                  <a:cubicBezTo>
                    <a:pt x="286" y="184"/>
                    <a:pt x="281" y="79"/>
                    <a:pt x="260" y="53"/>
                  </a:cubicBezTo>
                  <a:cubicBezTo>
                    <a:pt x="236" y="23"/>
                    <a:pt x="199" y="0"/>
                    <a:pt x="133" y="12"/>
                  </a:cubicBezTo>
                  <a:cubicBezTo>
                    <a:pt x="67" y="25"/>
                    <a:pt x="0" y="102"/>
                    <a:pt x="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8"/>
            <p:cNvSpPr>
              <a:spLocks/>
            </p:cNvSpPr>
            <p:nvPr userDrawn="1"/>
          </p:nvSpPr>
          <p:spPr bwMode="auto">
            <a:xfrm>
              <a:off x="204787" y="430213"/>
              <a:ext cx="512763" cy="806450"/>
            </a:xfrm>
            <a:custGeom>
              <a:avLst/>
              <a:gdLst>
                <a:gd name="T0" fmla="*/ 82 w 183"/>
                <a:gd name="T1" fmla="*/ 0 h 286"/>
                <a:gd name="T2" fmla="*/ 59 w 183"/>
                <a:gd name="T3" fmla="*/ 182 h 286"/>
                <a:gd name="T4" fmla="*/ 131 w 183"/>
                <a:gd name="T5" fmla="*/ 261 h 286"/>
                <a:gd name="T6" fmla="*/ 171 w 183"/>
                <a:gd name="T7" fmla="*/ 134 h 286"/>
                <a:gd name="T8" fmla="*/ 82 w 183"/>
                <a:gd name="T9" fmla="*/ 0 h 286"/>
              </a:gdLst>
              <a:ahLst/>
              <a:cxnLst>
                <a:cxn ang="0">
                  <a:pos x="T0" y="T1"/>
                </a:cxn>
                <a:cxn ang="0">
                  <a:pos x="T2" y="T3"/>
                </a:cxn>
                <a:cxn ang="0">
                  <a:pos x="T4" y="T5"/>
                </a:cxn>
                <a:cxn ang="0">
                  <a:pos x="T6" y="T7"/>
                </a:cxn>
                <a:cxn ang="0">
                  <a:pos x="T8" y="T9"/>
                </a:cxn>
              </a:cxnLst>
              <a:rect l="0" t="0" r="r" b="b"/>
              <a:pathLst>
                <a:path w="183" h="286">
                  <a:moveTo>
                    <a:pt x="82" y="0"/>
                  </a:moveTo>
                  <a:cubicBezTo>
                    <a:pt x="82" y="0"/>
                    <a:pt x="118" y="79"/>
                    <a:pt x="59" y="182"/>
                  </a:cubicBezTo>
                  <a:cubicBezTo>
                    <a:pt x="0" y="286"/>
                    <a:pt x="105" y="282"/>
                    <a:pt x="131" y="261"/>
                  </a:cubicBezTo>
                  <a:cubicBezTo>
                    <a:pt x="161" y="236"/>
                    <a:pt x="183" y="200"/>
                    <a:pt x="171" y="134"/>
                  </a:cubicBezTo>
                  <a:cubicBezTo>
                    <a:pt x="159" y="68"/>
                    <a:pt x="82" y="0"/>
                    <a:pt x="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Rectangle 9"/>
            <p:cNvSpPr>
              <a:spLocks noChangeArrowheads="1"/>
            </p:cNvSpPr>
            <p:nvPr userDrawn="1"/>
          </p:nvSpPr>
          <p:spPr bwMode="auto">
            <a:xfrm>
              <a:off x="949325" y="368300"/>
              <a:ext cx="146050" cy="919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10"/>
            <p:cNvSpPr>
              <a:spLocks/>
            </p:cNvSpPr>
            <p:nvPr userDrawn="1"/>
          </p:nvSpPr>
          <p:spPr bwMode="auto">
            <a:xfrm>
              <a:off x="1184275" y="576263"/>
              <a:ext cx="485775" cy="711200"/>
            </a:xfrm>
            <a:custGeom>
              <a:avLst/>
              <a:gdLst>
                <a:gd name="T0" fmla="*/ 0 w 173"/>
                <a:gd name="T1" fmla="*/ 6 h 252"/>
                <a:gd name="T2" fmla="*/ 47 w 173"/>
                <a:gd name="T3" fmla="*/ 6 h 252"/>
                <a:gd name="T4" fmla="*/ 47 w 173"/>
                <a:gd name="T5" fmla="*/ 35 h 252"/>
                <a:gd name="T6" fmla="*/ 48 w 173"/>
                <a:gd name="T7" fmla="*/ 35 h 252"/>
                <a:gd name="T8" fmla="*/ 111 w 173"/>
                <a:gd name="T9" fmla="*/ 0 h 252"/>
                <a:gd name="T10" fmla="*/ 173 w 173"/>
                <a:gd name="T11" fmla="*/ 67 h 252"/>
                <a:gd name="T12" fmla="*/ 173 w 173"/>
                <a:gd name="T13" fmla="*/ 252 h 252"/>
                <a:gd name="T14" fmla="*/ 123 w 173"/>
                <a:gd name="T15" fmla="*/ 252 h 252"/>
                <a:gd name="T16" fmla="*/ 123 w 173"/>
                <a:gd name="T17" fmla="*/ 84 h 252"/>
                <a:gd name="T18" fmla="*/ 89 w 173"/>
                <a:gd name="T19" fmla="*/ 39 h 252"/>
                <a:gd name="T20" fmla="*/ 50 w 173"/>
                <a:gd name="T21" fmla="*/ 87 h 252"/>
                <a:gd name="T22" fmla="*/ 50 w 173"/>
                <a:gd name="T23" fmla="*/ 252 h 252"/>
                <a:gd name="T24" fmla="*/ 0 w 173"/>
                <a:gd name="T25" fmla="*/ 252 h 252"/>
                <a:gd name="T26" fmla="*/ 0 w 173"/>
                <a:gd name="T27" fmla="*/ 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52">
                  <a:moveTo>
                    <a:pt x="0" y="6"/>
                  </a:moveTo>
                  <a:cubicBezTo>
                    <a:pt x="47" y="6"/>
                    <a:pt x="47" y="6"/>
                    <a:pt x="47" y="6"/>
                  </a:cubicBezTo>
                  <a:cubicBezTo>
                    <a:pt x="47" y="35"/>
                    <a:pt x="47" y="35"/>
                    <a:pt x="47" y="35"/>
                  </a:cubicBezTo>
                  <a:cubicBezTo>
                    <a:pt x="48" y="35"/>
                    <a:pt x="48" y="35"/>
                    <a:pt x="48" y="35"/>
                  </a:cubicBezTo>
                  <a:cubicBezTo>
                    <a:pt x="61" y="13"/>
                    <a:pt x="84" y="0"/>
                    <a:pt x="111" y="0"/>
                  </a:cubicBezTo>
                  <a:cubicBezTo>
                    <a:pt x="149" y="0"/>
                    <a:pt x="173" y="17"/>
                    <a:pt x="173" y="67"/>
                  </a:cubicBezTo>
                  <a:cubicBezTo>
                    <a:pt x="173" y="252"/>
                    <a:pt x="173" y="252"/>
                    <a:pt x="173" y="252"/>
                  </a:cubicBezTo>
                  <a:cubicBezTo>
                    <a:pt x="123" y="252"/>
                    <a:pt x="123" y="252"/>
                    <a:pt x="123" y="252"/>
                  </a:cubicBezTo>
                  <a:cubicBezTo>
                    <a:pt x="123" y="84"/>
                    <a:pt x="123" y="84"/>
                    <a:pt x="123" y="84"/>
                  </a:cubicBezTo>
                  <a:cubicBezTo>
                    <a:pt x="123" y="52"/>
                    <a:pt x="114" y="39"/>
                    <a:pt x="89" y="39"/>
                  </a:cubicBezTo>
                  <a:cubicBezTo>
                    <a:pt x="69" y="39"/>
                    <a:pt x="50" y="55"/>
                    <a:pt x="50" y="87"/>
                  </a:cubicBezTo>
                  <a:cubicBezTo>
                    <a:pt x="50" y="252"/>
                    <a:pt x="50" y="252"/>
                    <a:pt x="50" y="252"/>
                  </a:cubicBezTo>
                  <a:cubicBezTo>
                    <a:pt x="0" y="252"/>
                    <a:pt x="0" y="252"/>
                    <a:pt x="0" y="252"/>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1"/>
            <p:cNvSpPr>
              <a:spLocks/>
            </p:cNvSpPr>
            <p:nvPr userDrawn="1"/>
          </p:nvSpPr>
          <p:spPr bwMode="auto">
            <a:xfrm>
              <a:off x="1703387" y="357188"/>
              <a:ext cx="347663" cy="930275"/>
            </a:xfrm>
            <a:custGeom>
              <a:avLst/>
              <a:gdLst>
                <a:gd name="T0" fmla="*/ 34 w 124"/>
                <a:gd name="T1" fmla="*/ 121 h 330"/>
                <a:gd name="T2" fmla="*/ 0 w 124"/>
                <a:gd name="T3" fmla="*/ 121 h 330"/>
                <a:gd name="T4" fmla="*/ 0 w 124"/>
                <a:gd name="T5" fmla="*/ 84 h 330"/>
                <a:gd name="T6" fmla="*/ 34 w 124"/>
                <a:gd name="T7" fmla="*/ 84 h 330"/>
                <a:gd name="T8" fmla="*/ 34 w 124"/>
                <a:gd name="T9" fmla="*/ 61 h 330"/>
                <a:gd name="T10" fmla="*/ 97 w 124"/>
                <a:gd name="T11" fmla="*/ 0 h 330"/>
                <a:gd name="T12" fmla="*/ 124 w 124"/>
                <a:gd name="T13" fmla="*/ 1 h 330"/>
                <a:gd name="T14" fmla="*/ 124 w 124"/>
                <a:gd name="T15" fmla="*/ 39 h 330"/>
                <a:gd name="T16" fmla="*/ 110 w 124"/>
                <a:gd name="T17" fmla="*/ 39 h 330"/>
                <a:gd name="T18" fmla="*/ 84 w 124"/>
                <a:gd name="T19" fmla="*/ 63 h 330"/>
                <a:gd name="T20" fmla="*/ 84 w 124"/>
                <a:gd name="T21" fmla="*/ 84 h 330"/>
                <a:gd name="T22" fmla="*/ 124 w 124"/>
                <a:gd name="T23" fmla="*/ 84 h 330"/>
                <a:gd name="T24" fmla="*/ 124 w 124"/>
                <a:gd name="T25" fmla="*/ 121 h 330"/>
                <a:gd name="T26" fmla="*/ 84 w 124"/>
                <a:gd name="T27" fmla="*/ 121 h 330"/>
                <a:gd name="T28" fmla="*/ 84 w 124"/>
                <a:gd name="T29" fmla="*/ 330 h 330"/>
                <a:gd name="T30" fmla="*/ 34 w 124"/>
                <a:gd name="T31" fmla="*/ 330 h 330"/>
                <a:gd name="T32" fmla="*/ 34 w 124"/>
                <a:gd name="T33" fmla="*/ 12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330">
                  <a:moveTo>
                    <a:pt x="34" y="121"/>
                  </a:moveTo>
                  <a:cubicBezTo>
                    <a:pt x="0" y="121"/>
                    <a:pt x="0" y="121"/>
                    <a:pt x="0" y="121"/>
                  </a:cubicBezTo>
                  <a:cubicBezTo>
                    <a:pt x="0" y="84"/>
                    <a:pt x="0" y="84"/>
                    <a:pt x="0" y="84"/>
                  </a:cubicBezTo>
                  <a:cubicBezTo>
                    <a:pt x="34" y="84"/>
                    <a:pt x="34" y="84"/>
                    <a:pt x="34" y="84"/>
                  </a:cubicBezTo>
                  <a:cubicBezTo>
                    <a:pt x="34" y="61"/>
                    <a:pt x="34" y="61"/>
                    <a:pt x="34" y="61"/>
                  </a:cubicBezTo>
                  <a:cubicBezTo>
                    <a:pt x="34" y="15"/>
                    <a:pt x="57" y="0"/>
                    <a:pt x="97" y="0"/>
                  </a:cubicBezTo>
                  <a:cubicBezTo>
                    <a:pt x="108" y="0"/>
                    <a:pt x="117" y="1"/>
                    <a:pt x="124" y="1"/>
                  </a:cubicBezTo>
                  <a:cubicBezTo>
                    <a:pt x="124" y="39"/>
                    <a:pt x="124" y="39"/>
                    <a:pt x="124" y="39"/>
                  </a:cubicBezTo>
                  <a:cubicBezTo>
                    <a:pt x="110" y="39"/>
                    <a:pt x="110" y="39"/>
                    <a:pt x="110" y="39"/>
                  </a:cubicBezTo>
                  <a:cubicBezTo>
                    <a:pt x="92" y="39"/>
                    <a:pt x="84" y="46"/>
                    <a:pt x="84" y="63"/>
                  </a:cubicBezTo>
                  <a:cubicBezTo>
                    <a:pt x="84" y="84"/>
                    <a:pt x="84" y="84"/>
                    <a:pt x="84" y="84"/>
                  </a:cubicBezTo>
                  <a:cubicBezTo>
                    <a:pt x="124" y="84"/>
                    <a:pt x="124" y="84"/>
                    <a:pt x="124" y="84"/>
                  </a:cubicBezTo>
                  <a:cubicBezTo>
                    <a:pt x="124" y="121"/>
                    <a:pt x="124" y="121"/>
                    <a:pt x="124" y="121"/>
                  </a:cubicBezTo>
                  <a:cubicBezTo>
                    <a:pt x="84" y="121"/>
                    <a:pt x="84" y="121"/>
                    <a:pt x="84" y="121"/>
                  </a:cubicBezTo>
                  <a:cubicBezTo>
                    <a:pt x="84" y="330"/>
                    <a:pt x="84" y="330"/>
                    <a:pt x="84" y="330"/>
                  </a:cubicBezTo>
                  <a:cubicBezTo>
                    <a:pt x="34" y="330"/>
                    <a:pt x="34" y="330"/>
                    <a:pt x="34" y="330"/>
                  </a:cubicBezTo>
                  <a:lnTo>
                    <a:pt x="34"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12"/>
            <p:cNvSpPr>
              <a:spLocks noEditPoints="1"/>
            </p:cNvSpPr>
            <p:nvPr userDrawn="1"/>
          </p:nvSpPr>
          <p:spPr bwMode="auto">
            <a:xfrm>
              <a:off x="2043112" y="576263"/>
              <a:ext cx="512763" cy="730250"/>
            </a:xfrm>
            <a:custGeom>
              <a:avLst/>
              <a:gdLst>
                <a:gd name="T0" fmla="*/ 91 w 183"/>
                <a:gd name="T1" fmla="*/ 222 h 259"/>
                <a:gd name="T2" fmla="*/ 134 w 183"/>
                <a:gd name="T3" fmla="*/ 129 h 259"/>
                <a:gd name="T4" fmla="*/ 91 w 183"/>
                <a:gd name="T5" fmla="*/ 36 h 259"/>
                <a:gd name="T6" fmla="*/ 49 w 183"/>
                <a:gd name="T7" fmla="*/ 129 h 259"/>
                <a:gd name="T8" fmla="*/ 91 w 183"/>
                <a:gd name="T9" fmla="*/ 222 h 259"/>
                <a:gd name="T10" fmla="*/ 91 w 183"/>
                <a:gd name="T11" fmla="*/ 0 h 259"/>
                <a:gd name="T12" fmla="*/ 183 w 183"/>
                <a:gd name="T13" fmla="*/ 129 h 259"/>
                <a:gd name="T14" fmla="*/ 91 w 183"/>
                <a:gd name="T15" fmla="*/ 259 h 259"/>
                <a:gd name="T16" fmla="*/ 0 w 183"/>
                <a:gd name="T17" fmla="*/ 129 h 259"/>
                <a:gd name="T18" fmla="*/ 91 w 183"/>
                <a:gd name="T1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259">
                  <a:moveTo>
                    <a:pt x="91" y="222"/>
                  </a:moveTo>
                  <a:cubicBezTo>
                    <a:pt x="128" y="222"/>
                    <a:pt x="134" y="192"/>
                    <a:pt x="134" y="129"/>
                  </a:cubicBezTo>
                  <a:cubicBezTo>
                    <a:pt x="134" y="75"/>
                    <a:pt x="128" y="36"/>
                    <a:pt x="91" y="36"/>
                  </a:cubicBezTo>
                  <a:cubicBezTo>
                    <a:pt x="56" y="36"/>
                    <a:pt x="49" y="75"/>
                    <a:pt x="49" y="129"/>
                  </a:cubicBezTo>
                  <a:cubicBezTo>
                    <a:pt x="49" y="192"/>
                    <a:pt x="56" y="222"/>
                    <a:pt x="91" y="222"/>
                  </a:cubicBezTo>
                  <a:moveTo>
                    <a:pt x="91" y="0"/>
                  </a:moveTo>
                  <a:cubicBezTo>
                    <a:pt x="163" y="0"/>
                    <a:pt x="183" y="53"/>
                    <a:pt x="183" y="129"/>
                  </a:cubicBezTo>
                  <a:cubicBezTo>
                    <a:pt x="183" y="206"/>
                    <a:pt x="160" y="259"/>
                    <a:pt x="91" y="259"/>
                  </a:cubicBezTo>
                  <a:cubicBezTo>
                    <a:pt x="23" y="259"/>
                    <a:pt x="0" y="206"/>
                    <a:pt x="0" y="129"/>
                  </a:cubicBezTo>
                  <a:cubicBezTo>
                    <a:pt x="0" y="53"/>
                    <a:pt x="20"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13"/>
            <p:cNvSpPr>
              <a:spLocks/>
            </p:cNvSpPr>
            <p:nvPr userDrawn="1"/>
          </p:nvSpPr>
          <p:spPr bwMode="auto">
            <a:xfrm>
              <a:off x="3094038" y="573088"/>
              <a:ext cx="492125" cy="733425"/>
            </a:xfrm>
            <a:custGeom>
              <a:avLst/>
              <a:gdLst>
                <a:gd name="T0" fmla="*/ 175 w 176"/>
                <a:gd name="T1" fmla="*/ 164 h 260"/>
                <a:gd name="T2" fmla="*/ 91 w 176"/>
                <a:gd name="T3" fmla="*/ 260 h 260"/>
                <a:gd name="T4" fmla="*/ 0 w 176"/>
                <a:gd name="T5" fmla="*/ 130 h 260"/>
                <a:gd name="T6" fmla="*/ 91 w 176"/>
                <a:gd name="T7" fmla="*/ 1 h 260"/>
                <a:gd name="T8" fmla="*/ 176 w 176"/>
                <a:gd name="T9" fmla="*/ 89 h 260"/>
                <a:gd name="T10" fmla="*/ 126 w 176"/>
                <a:gd name="T11" fmla="*/ 89 h 260"/>
                <a:gd name="T12" fmla="*/ 91 w 176"/>
                <a:gd name="T13" fmla="*/ 37 h 260"/>
                <a:gd name="T14" fmla="*/ 49 w 176"/>
                <a:gd name="T15" fmla="*/ 130 h 260"/>
                <a:gd name="T16" fmla="*/ 91 w 176"/>
                <a:gd name="T17" fmla="*/ 223 h 260"/>
                <a:gd name="T18" fmla="*/ 129 w 176"/>
                <a:gd name="T19" fmla="*/ 164 h 260"/>
                <a:gd name="T20" fmla="*/ 175 w 176"/>
                <a:gd name="T21" fmla="*/ 16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260">
                  <a:moveTo>
                    <a:pt x="175" y="164"/>
                  </a:moveTo>
                  <a:cubicBezTo>
                    <a:pt x="172" y="223"/>
                    <a:pt x="152" y="260"/>
                    <a:pt x="91" y="260"/>
                  </a:cubicBezTo>
                  <a:cubicBezTo>
                    <a:pt x="20" y="260"/>
                    <a:pt x="0" y="207"/>
                    <a:pt x="0" y="130"/>
                  </a:cubicBezTo>
                  <a:cubicBezTo>
                    <a:pt x="0" y="54"/>
                    <a:pt x="20" y="1"/>
                    <a:pt x="91" y="1"/>
                  </a:cubicBezTo>
                  <a:cubicBezTo>
                    <a:pt x="165" y="0"/>
                    <a:pt x="176" y="59"/>
                    <a:pt x="176" y="89"/>
                  </a:cubicBezTo>
                  <a:cubicBezTo>
                    <a:pt x="126" y="89"/>
                    <a:pt x="126" y="89"/>
                    <a:pt x="126" y="89"/>
                  </a:cubicBezTo>
                  <a:cubicBezTo>
                    <a:pt x="126" y="66"/>
                    <a:pt x="120" y="37"/>
                    <a:pt x="91" y="37"/>
                  </a:cubicBezTo>
                  <a:cubicBezTo>
                    <a:pt x="56" y="37"/>
                    <a:pt x="49" y="76"/>
                    <a:pt x="49" y="130"/>
                  </a:cubicBezTo>
                  <a:cubicBezTo>
                    <a:pt x="49" y="185"/>
                    <a:pt x="56" y="223"/>
                    <a:pt x="91" y="223"/>
                  </a:cubicBezTo>
                  <a:cubicBezTo>
                    <a:pt x="119" y="224"/>
                    <a:pt x="129" y="201"/>
                    <a:pt x="129" y="164"/>
                  </a:cubicBezTo>
                  <a:lnTo>
                    <a:pt x="175"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4"/>
            <p:cNvSpPr>
              <a:spLocks/>
            </p:cNvSpPr>
            <p:nvPr userDrawn="1"/>
          </p:nvSpPr>
          <p:spPr bwMode="auto">
            <a:xfrm>
              <a:off x="3636963" y="368300"/>
              <a:ext cx="482600" cy="919163"/>
            </a:xfrm>
            <a:custGeom>
              <a:avLst/>
              <a:gdLst>
                <a:gd name="T0" fmla="*/ 0 w 172"/>
                <a:gd name="T1" fmla="*/ 0 h 326"/>
                <a:gd name="T2" fmla="*/ 49 w 172"/>
                <a:gd name="T3" fmla="*/ 0 h 326"/>
                <a:gd name="T4" fmla="*/ 49 w 172"/>
                <a:gd name="T5" fmla="*/ 107 h 326"/>
                <a:gd name="T6" fmla="*/ 51 w 172"/>
                <a:gd name="T7" fmla="*/ 108 h 326"/>
                <a:gd name="T8" fmla="*/ 111 w 172"/>
                <a:gd name="T9" fmla="*/ 74 h 326"/>
                <a:gd name="T10" fmla="*/ 172 w 172"/>
                <a:gd name="T11" fmla="*/ 141 h 326"/>
                <a:gd name="T12" fmla="*/ 172 w 172"/>
                <a:gd name="T13" fmla="*/ 326 h 326"/>
                <a:gd name="T14" fmla="*/ 123 w 172"/>
                <a:gd name="T15" fmla="*/ 326 h 326"/>
                <a:gd name="T16" fmla="*/ 123 w 172"/>
                <a:gd name="T17" fmla="*/ 158 h 326"/>
                <a:gd name="T18" fmla="*/ 89 w 172"/>
                <a:gd name="T19" fmla="*/ 113 h 326"/>
                <a:gd name="T20" fmla="*/ 49 w 172"/>
                <a:gd name="T21" fmla="*/ 161 h 326"/>
                <a:gd name="T22" fmla="*/ 49 w 172"/>
                <a:gd name="T23" fmla="*/ 326 h 326"/>
                <a:gd name="T24" fmla="*/ 0 w 172"/>
                <a:gd name="T25" fmla="*/ 326 h 326"/>
                <a:gd name="T26" fmla="*/ 0 w 172"/>
                <a:gd name="T27"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326">
                  <a:moveTo>
                    <a:pt x="0" y="0"/>
                  </a:moveTo>
                  <a:cubicBezTo>
                    <a:pt x="49" y="0"/>
                    <a:pt x="49" y="0"/>
                    <a:pt x="49" y="0"/>
                  </a:cubicBezTo>
                  <a:cubicBezTo>
                    <a:pt x="49" y="107"/>
                    <a:pt x="49" y="107"/>
                    <a:pt x="49" y="107"/>
                  </a:cubicBezTo>
                  <a:cubicBezTo>
                    <a:pt x="51" y="108"/>
                    <a:pt x="51" y="108"/>
                    <a:pt x="51" y="108"/>
                  </a:cubicBezTo>
                  <a:cubicBezTo>
                    <a:pt x="64" y="87"/>
                    <a:pt x="86" y="74"/>
                    <a:pt x="111" y="74"/>
                  </a:cubicBezTo>
                  <a:cubicBezTo>
                    <a:pt x="149" y="74"/>
                    <a:pt x="172" y="91"/>
                    <a:pt x="172" y="141"/>
                  </a:cubicBezTo>
                  <a:cubicBezTo>
                    <a:pt x="172" y="326"/>
                    <a:pt x="172" y="326"/>
                    <a:pt x="172" y="326"/>
                  </a:cubicBezTo>
                  <a:cubicBezTo>
                    <a:pt x="123" y="326"/>
                    <a:pt x="123" y="326"/>
                    <a:pt x="123" y="326"/>
                  </a:cubicBezTo>
                  <a:cubicBezTo>
                    <a:pt x="123" y="158"/>
                    <a:pt x="123" y="158"/>
                    <a:pt x="123" y="158"/>
                  </a:cubicBezTo>
                  <a:cubicBezTo>
                    <a:pt x="123" y="126"/>
                    <a:pt x="113" y="113"/>
                    <a:pt x="89" y="113"/>
                  </a:cubicBezTo>
                  <a:cubicBezTo>
                    <a:pt x="68" y="113"/>
                    <a:pt x="49" y="129"/>
                    <a:pt x="49" y="161"/>
                  </a:cubicBezTo>
                  <a:cubicBezTo>
                    <a:pt x="49" y="326"/>
                    <a:pt x="49" y="326"/>
                    <a:pt x="49" y="326"/>
                  </a:cubicBezTo>
                  <a:cubicBezTo>
                    <a:pt x="0" y="326"/>
                    <a:pt x="0" y="326"/>
                    <a:pt x="0" y="32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5"/>
            <p:cNvSpPr>
              <a:spLocks noEditPoints="1"/>
            </p:cNvSpPr>
            <p:nvPr userDrawn="1"/>
          </p:nvSpPr>
          <p:spPr bwMode="auto">
            <a:xfrm>
              <a:off x="4179888" y="576263"/>
              <a:ext cx="538163" cy="730250"/>
            </a:xfrm>
            <a:custGeom>
              <a:avLst/>
              <a:gdLst>
                <a:gd name="T0" fmla="*/ 125 w 192"/>
                <a:gd name="T1" fmla="*/ 122 h 259"/>
                <a:gd name="T2" fmla="*/ 70 w 192"/>
                <a:gd name="T3" fmla="*/ 145 h 259"/>
                <a:gd name="T4" fmla="*/ 50 w 192"/>
                <a:gd name="T5" fmla="*/ 185 h 259"/>
                <a:gd name="T6" fmla="*/ 80 w 192"/>
                <a:gd name="T7" fmla="*/ 222 h 259"/>
                <a:gd name="T8" fmla="*/ 125 w 192"/>
                <a:gd name="T9" fmla="*/ 164 h 259"/>
                <a:gd name="T10" fmla="*/ 125 w 192"/>
                <a:gd name="T11" fmla="*/ 122 h 259"/>
                <a:gd name="T12" fmla="*/ 171 w 192"/>
                <a:gd name="T13" fmla="*/ 201 h 259"/>
                <a:gd name="T14" fmla="*/ 184 w 192"/>
                <a:gd name="T15" fmla="*/ 219 h 259"/>
                <a:gd name="T16" fmla="*/ 192 w 192"/>
                <a:gd name="T17" fmla="*/ 217 h 259"/>
                <a:gd name="T18" fmla="*/ 192 w 192"/>
                <a:gd name="T19" fmla="*/ 249 h 259"/>
                <a:gd name="T20" fmla="*/ 168 w 192"/>
                <a:gd name="T21" fmla="*/ 255 h 259"/>
                <a:gd name="T22" fmla="*/ 127 w 192"/>
                <a:gd name="T23" fmla="*/ 223 h 259"/>
                <a:gd name="T24" fmla="*/ 126 w 192"/>
                <a:gd name="T25" fmla="*/ 223 h 259"/>
                <a:gd name="T26" fmla="*/ 64 w 192"/>
                <a:gd name="T27" fmla="*/ 259 h 259"/>
                <a:gd name="T28" fmla="*/ 0 w 192"/>
                <a:gd name="T29" fmla="*/ 190 h 259"/>
                <a:gd name="T30" fmla="*/ 57 w 192"/>
                <a:gd name="T31" fmla="*/ 112 h 259"/>
                <a:gd name="T32" fmla="*/ 96 w 192"/>
                <a:gd name="T33" fmla="*/ 102 h 259"/>
                <a:gd name="T34" fmla="*/ 125 w 192"/>
                <a:gd name="T35" fmla="*/ 70 h 259"/>
                <a:gd name="T36" fmla="*/ 91 w 192"/>
                <a:gd name="T37" fmla="*/ 34 h 259"/>
                <a:gd name="T38" fmla="*/ 53 w 192"/>
                <a:gd name="T39" fmla="*/ 81 h 259"/>
                <a:gd name="T40" fmla="*/ 7 w 192"/>
                <a:gd name="T41" fmla="*/ 81 h 259"/>
                <a:gd name="T42" fmla="*/ 93 w 192"/>
                <a:gd name="T43" fmla="*/ 0 h 259"/>
                <a:gd name="T44" fmla="*/ 171 w 192"/>
                <a:gd name="T45" fmla="*/ 60 h 259"/>
                <a:gd name="T46" fmla="*/ 171 w 192"/>
                <a:gd name="T47" fmla="*/ 20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259">
                  <a:moveTo>
                    <a:pt x="125" y="122"/>
                  </a:moveTo>
                  <a:cubicBezTo>
                    <a:pt x="112" y="133"/>
                    <a:pt x="84" y="139"/>
                    <a:pt x="70" y="145"/>
                  </a:cubicBezTo>
                  <a:cubicBezTo>
                    <a:pt x="56" y="152"/>
                    <a:pt x="50" y="167"/>
                    <a:pt x="50" y="185"/>
                  </a:cubicBezTo>
                  <a:cubicBezTo>
                    <a:pt x="50" y="206"/>
                    <a:pt x="60" y="222"/>
                    <a:pt x="80" y="222"/>
                  </a:cubicBezTo>
                  <a:cubicBezTo>
                    <a:pt x="110" y="222"/>
                    <a:pt x="125" y="200"/>
                    <a:pt x="125" y="164"/>
                  </a:cubicBezTo>
                  <a:lnTo>
                    <a:pt x="125" y="122"/>
                  </a:lnTo>
                  <a:close/>
                  <a:moveTo>
                    <a:pt x="171" y="201"/>
                  </a:moveTo>
                  <a:cubicBezTo>
                    <a:pt x="171" y="210"/>
                    <a:pt x="177" y="219"/>
                    <a:pt x="184" y="219"/>
                  </a:cubicBezTo>
                  <a:cubicBezTo>
                    <a:pt x="187" y="219"/>
                    <a:pt x="191" y="218"/>
                    <a:pt x="192" y="217"/>
                  </a:cubicBezTo>
                  <a:cubicBezTo>
                    <a:pt x="192" y="249"/>
                    <a:pt x="192" y="249"/>
                    <a:pt x="192" y="249"/>
                  </a:cubicBezTo>
                  <a:cubicBezTo>
                    <a:pt x="186" y="252"/>
                    <a:pt x="178" y="255"/>
                    <a:pt x="168" y="255"/>
                  </a:cubicBezTo>
                  <a:cubicBezTo>
                    <a:pt x="146" y="255"/>
                    <a:pt x="128" y="246"/>
                    <a:pt x="127" y="223"/>
                  </a:cubicBezTo>
                  <a:cubicBezTo>
                    <a:pt x="126" y="223"/>
                    <a:pt x="126" y="223"/>
                    <a:pt x="126" y="223"/>
                  </a:cubicBezTo>
                  <a:cubicBezTo>
                    <a:pt x="112" y="247"/>
                    <a:pt x="93" y="259"/>
                    <a:pt x="64" y="259"/>
                  </a:cubicBezTo>
                  <a:cubicBezTo>
                    <a:pt x="25" y="259"/>
                    <a:pt x="0" y="237"/>
                    <a:pt x="0" y="190"/>
                  </a:cubicBezTo>
                  <a:cubicBezTo>
                    <a:pt x="0" y="135"/>
                    <a:pt x="24" y="123"/>
                    <a:pt x="57" y="112"/>
                  </a:cubicBezTo>
                  <a:cubicBezTo>
                    <a:pt x="96" y="102"/>
                    <a:pt x="96" y="102"/>
                    <a:pt x="96" y="102"/>
                  </a:cubicBezTo>
                  <a:cubicBezTo>
                    <a:pt x="114" y="97"/>
                    <a:pt x="125" y="92"/>
                    <a:pt x="125" y="70"/>
                  </a:cubicBezTo>
                  <a:cubicBezTo>
                    <a:pt x="125" y="48"/>
                    <a:pt x="117" y="34"/>
                    <a:pt x="91" y="34"/>
                  </a:cubicBezTo>
                  <a:cubicBezTo>
                    <a:pt x="58" y="34"/>
                    <a:pt x="53" y="57"/>
                    <a:pt x="53" y="81"/>
                  </a:cubicBezTo>
                  <a:cubicBezTo>
                    <a:pt x="7" y="81"/>
                    <a:pt x="7" y="81"/>
                    <a:pt x="7" y="81"/>
                  </a:cubicBezTo>
                  <a:cubicBezTo>
                    <a:pt x="7" y="29"/>
                    <a:pt x="28" y="0"/>
                    <a:pt x="93" y="0"/>
                  </a:cubicBezTo>
                  <a:cubicBezTo>
                    <a:pt x="137" y="0"/>
                    <a:pt x="171" y="17"/>
                    <a:pt x="171" y="60"/>
                  </a:cubicBezTo>
                  <a:lnTo>
                    <a:pt x="171"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6"/>
            <p:cNvSpPr>
              <a:spLocks/>
            </p:cNvSpPr>
            <p:nvPr userDrawn="1"/>
          </p:nvSpPr>
          <p:spPr bwMode="auto">
            <a:xfrm>
              <a:off x="4757738" y="576263"/>
              <a:ext cx="482600" cy="711200"/>
            </a:xfrm>
            <a:custGeom>
              <a:avLst/>
              <a:gdLst>
                <a:gd name="T0" fmla="*/ 0 w 172"/>
                <a:gd name="T1" fmla="*/ 6 h 252"/>
                <a:gd name="T2" fmla="*/ 46 w 172"/>
                <a:gd name="T3" fmla="*/ 6 h 252"/>
                <a:gd name="T4" fmla="*/ 46 w 172"/>
                <a:gd name="T5" fmla="*/ 35 h 252"/>
                <a:gd name="T6" fmla="*/ 48 w 172"/>
                <a:gd name="T7" fmla="*/ 35 h 252"/>
                <a:gd name="T8" fmla="*/ 111 w 172"/>
                <a:gd name="T9" fmla="*/ 0 h 252"/>
                <a:gd name="T10" fmla="*/ 172 w 172"/>
                <a:gd name="T11" fmla="*/ 67 h 252"/>
                <a:gd name="T12" fmla="*/ 172 w 172"/>
                <a:gd name="T13" fmla="*/ 252 h 252"/>
                <a:gd name="T14" fmla="*/ 123 w 172"/>
                <a:gd name="T15" fmla="*/ 252 h 252"/>
                <a:gd name="T16" fmla="*/ 123 w 172"/>
                <a:gd name="T17" fmla="*/ 84 h 252"/>
                <a:gd name="T18" fmla="*/ 88 w 172"/>
                <a:gd name="T19" fmla="*/ 39 h 252"/>
                <a:gd name="T20" fmla="*/ 49 w 172"/>
                <a:gd name="T21" fmla="*/ 87 h 252"/>
                <a:gd name="T22" fmla="*/ 49 w 172"/>
                <a:gd name="T23" fmla="*/ 252 h 252"/>
                <a:gd name="T24" fmla="*/ 0 w 172"/>
                <a:gd name="T25" fmla="*/ 252 h 252"/>
                <a:gd name="T26" fmla="*/ 0 w 172"/>
                <a:gd name="T27" fmla="*/ 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252">
                  <a:moveTo>
                    <a:pt x="0" y="6"/>
                  </a:moveTo>
                  <a:cubicBezTo>
                    <a:pt x="46" y="6"/>
                    <a:pt x="46" y="6"/>
                    <a:pt x="46" y="6"/>
                  </a:cubicBezTo>
                  <a:cubicBezTo>
                    <a:pt x="46" y="35"/>
                    <a:pt x="46" y="35"/>
                    <a:pt x="46" y="35"/>
                  </a:cubicBezTo>
                  <a:cubicBezTo>
                    <a:pt x="48" y="35"/>
                    <a:pt x="48" y="35"/>
                    <a:pt x="48" y="35"/>
                  </a:cubicBezTo>
                  <a:cubicBezTo>
                    <a:pt x="60" y="13"/>
                    <a:pt x="83" y="0"/>
                    <a:pt x="111" y="0"/>
                  </a:cubicBezTo>
                  <a:cubicBezTo>
                    <a:pt x="148" y="0"/>
                    <a:pt x="172" y="17"/>
                    <a:pt x="172" y="67"/>
                  </a:cubicBezTo>
                  <a:cubicBezTo>
                    <a:pt x="172" y="252"/>
                    <a:pt x="172" y="252"/>
                    <a:pt x="172" y="252"/>
                  </a:cubicBezTo>
                  <a:cubicBezTo>
                    <a:pt x="123" y="252"/>
                    <a:pt x="123" y="252"/>
                    <a:pt x="123" y="252"/>
                  </a:cubicBezTo>
                  <a:cubicBezTo>
                    <a:pt x="123" y="84"/>
                    <a:pt x="123" y="84"/>
                    <a:pt x="123" y="84"/>
                  </a:cubicBezTo>
                  <a:cubicBezTo>
                    <a:pt x="123" y="52"/>
                    <a:pt x="113" y="39"/>
                    <a:pt x="88" y="39"/>
                  </a:cubicBezTo>
                  <a:cubicBezTo>
                    <a:pt x="68" y="39"/>
                    <a:pt x="49" y="55"/>
                    <a:pt x="49" y="87"/>
                  </a:cubicBezTo>
                  <a:cubicBezTo>
                    <a:pt x="49" y="252"/>
                    <a:pt x="49" y="252"/>
                    <a:pt x="49" y="252"/>
                  </a:cubicBezTo>
                  <a:cubicBezTo>
                    <a:pt x="0" y="252"/>
                    <a:pt x="0" y="252"/>
                    <a:pt x="0" y="252"/>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17"/>
            <p:cNvSpPr>
              <a:spLocks noEditPoints="1"/>
            </p:cNvSpPr>
            <p:nvPr userDrawn="1"/>
          </p:nvSpPr>
          <p:spPr bwMode="auto">
            <a:xfrm>
              <a:off x="5318125" y="576263"/>
              <a:ext cx="504825" cy="950913"/>
            </a:xfrm>
            <a:custGeom>
              <a:avLst/>
              <a:gdLst>
                <a:gd name="T0" fmla="*/ 88 w 180"/>
                <a:gd name="T1" fmla="*/ 211 h 337"/>
                <a:gd name="T2" fmla="*/ 131 w 180"/>
                <a:gd name="T3" fmla="*/ 124 h 337"/>
                <a:gd name="T4" fmla="*/ 91 w 180"/>
                <a:gd name="T5" fmla="*/ 39 h 337"/>
                <a:gd name="T6" fmla="*/ 50 w 180"/>
                <a:gd name="T7" fmla="*/ 122 h 337"/>
                <a:gd name="T8" fmla="*/ 88 w 180"/>
                <a:gd name="T9" fmla="*/ 211 h 337"/>
                <a:gd name="T10" fmla="*/ 53 w 180"/>
                <a:gd name="T11" fmla="*/ 273 h 337"/>
                <a:gd name="T12" fmla="*/ 89 w 180"/>
                <a:gd name="T13" fmla="*/ 303 h 337"/>
                <a:gd name="T14" fmla="*/ 131 w 180"/>
                <a:gd name="T15" fmla="*/ 257 h 337"/>
                <a:gd name="T16" fmla="*/ 131 w 180"/>
                <a:gd name="T17" fmla="*/ 217 h 337"/>
                <a:gd name="T18" fmla="*/ 130 w 180"/>
                <a:gd name="T19" fmla="*/ 217 h 337"/>
                <a:gd name="T20" fmla="*/ 74 w 180"/>
                <a:gd name="T21" fmla="*/ 251 h 337"/>
                <a:gd name="T22" fmla="*/ 0 w 180"/>
                <a:gd name="T23" fmla="*/ 127 h 337"/>
                <a:gd name="T24" fmla="*/ 78 w 180"/>
                <a:gd name="T25" fmla="*/ 0 h 337"/>
                <a:gd name="T26" fmla="*/ 132 w 180"/>
                <a:gd name="T27" fmla="*/ 36 h 337"/>
                <a:gd name="T28" fmla="*/ 133 w 180"/>
                <a:gd name="T29" fmla="*/ 36 h 337"/>
                <a:gd name="T30" fmla="*/ 133 w 180"/>
                <a:gd name="T31" fmla="*/ 6 h 337"/>
                <a:gd name="T32" fmla="*/ 180 w 180"/>
                <a:gd name="T33" fmla="*/ 6 h 337"/>
                <a:gd name="T34" fmla="*/ 180 w 180"/>
                <a:gd name="T35" fmla="*/ 241 h 337"/>
                <a:gd name="T36" fmla="*/ 88 w 180"/>
                <a:gd name="T37" fmla="*/ 337 h 337"/>
                <a:gd name="T38" fmla="*/ 7 w 180"/>
                <a:gd name="T39" fmla="*/ 273 h 337"/>
                <a:gd name="T40" fmla="*/ 53 w 180"/>
                <a:gd name="T41" fmla="*/ 27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337">
                  <a:moveTo>
                    <a:pt x="88" y="211"/>
                  </a:moveTo>
                  <a:cubicBezTo>
                    <a:pt x="126" y="211"/>
                    <a:pt x="131" y="163"/>
                    <a:pt x="131" y="124"/>
                  </a:cubicBezTo>
                  <a:cubicBezTo>
                    <a:pt x="131" y="84"/>
                    <a:pt x="126" y="39"/>
                    <a:pt x="91" y="39"/>
                  </a:cubicBezTo>
                  <a:cubicBezTo>
                    <a:pt x="55" y="39"/>
                    <a:pt x="50" y="76"/>
                    <a:pt x="50" y="122"/>
                  </a:cubicBezTo>
                  <a:cubicBezTo>
                    <a:pt x="50" y="164"/>
                    <a:pt x="51" y="211"/>
                    <a:pt x="88" y="211"/>
                  </a:cubicBezTo>
                  <a:moveTo>
                    <a:pt x="53" y="273"/>
                  </a:moveTo>
                  <a:cubicBezTo>
                    <a:pt x="53" y="289"/>
                    <a:pt x="67" y="303"/>
                    <a:pt x="89" y="303"/>
                  </a:cubicBezTo>
                  <a:cubicBezTo>
                    <a:pt x="115" y="303"/>
                    <a:pt x="131" y="285"/>
                    <a:pt x="131" y="257"/>
                  </a:cubicBezTo>
                  <a:cubicBezTo>
                    <a:pt x="131" y="217"/>
                    <a:pt x="131" y="217"/>
                    <a:pt x="131" y="217"/>
                  </a:cubicBezTo>
                  <a:cubicBezTo>
                    <a:pt x="130" y="217"/>
                    <a:pt x="130" y="217"/>
                    <a:pt x="130" y="217"/>
                  </a:cubicBezTo>
                  <a:cubicBezTo>
                    <a:pt x="120" y="238"/>
                    <a:pt x="98" y="251"/>
                    <a:pt x="74" y="251"/>
                  </a:cubicBezTo>
                  <a:cubicBezTo>
                    <a:pt x="16" y="251"/>
                    <a:pt x="0" y="194"/>
                    <a:pt x="0" y="127"/>
                  </a:cubicBezTo>
                  <a:cubicBezTo>
                    <a:pt x="0" y="73"/>
                    <a:pt x="8" y="0"/>
                    <a:pt x="78" y="0"/>
                  </a:cubicBezTo>
                  <a:cubicBezTo>
                    <a:pt x="107" y="0"/>
                    <a:pt x="128" y="19"/>
                    <a:pt x="132" y="36"/>
                  </a:cubicBezTo>
                  <a:cubicBezTo>
                    <a:pt x="133" y="36"/>
                    <a:pt x="133" y="36"/>
                    <a:pt x="133" y="36"/>
                  </a:cubicBezTo>
                  <a:cubicBezTo>
                    <a:pt x="133" y="6"/>
                    <a:pt x="133" y="6"/>
                    <a:pt x="133" y="6"/>
                  </a:cubicBezTo>
                  <a:cubicBezTo>
                    <a:pt x="180" y="6"/>
                    <a:pt x="180" y="6"/>
                    <a:pt x="180" y="6"/>
                  </a:cubicBezTo>
                  <a:cubicBezTo>
                    <a:pt x="180" y="241"/>
                    <a:pt x="180" y="241"/>
                    <a:pt x="180" y="241"/>
                  </a:cubicBezTo>
                  <a:cubicBezTo>
                    <a:pt x="180" y="300"/>
                    <a:pt x="154" y="337"/>
                    <a:pt x="88" y="337"/>
                  </a:cubicBezTo>
                  <a:cubicBezTo>
                    <a:pt x="15" y="337"/>
                    <a:pt x="7" y="294"/>
                    <a:pt x="7" y="273"/>
                  </a:cubicBezTo>
                  <a:lnTo>
                    <a:pt x="53"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18"/>
            <p:cNvSpPr>
              <a:spLocks noEditPoints="1"/>
            </p:cNvSpPr>
            <p:nvPr userDrawn="1"/>
          </p:nvSpPr>
          <p:spPr bwMode="auto">
            <a:xfrm>
              <a:off x="5881688" y="576263"/>
              <a:ext cx="498475" cy="730250"/>
            </a:xfrm>
            <a:custGeom>
              <a:avLst/>
              <a:gdLst>
                <a:gd name="T0" fmla="*/ 129 w 178"/>
                <a:gd name="T1" fmla="*/ 102 h 259"/>
                <a:gd name="T2" fmla="*/ 129 w 178"/>
                <a:gd name="T3" fmla="*/ 89 h 259"/>
                <a:gd name="T4" fmla="*/ 91 w 178"/>
                <a:gd name="T5" fmla="*/ 34 h 259"/>
                <a:gd name="T6" fmla="*/ 49 w 178"/>
                <a:gd name="T7" fmla="*/ 97 h 259"/>
                <a:gd name="T8" fmla="*/ 49 w 178"/>
                <a:gd name="T9" fmla="*/ 102 h 259"/>
                <a:gd name="T10" fmla="*/ 129 w 178"/>
                <a:gd name="T11" fmla="*/ 102 h 259"/>
                <a:gd name="T12" fmla="*/ 49 w 178"/>
                <a:gd name="T13" fmla="*/ 136 h 259"/>
                <a:gd name="T14" fmla="*/ 49 w 178"/>
                <a:gd name="T15" fmla="*/ 150 h 259"/>
                <a:gd name="T16" fmla="*/ 91 w 178"/>
                <a:gd name="T17" fmla="*/ 225 h 259"/>
                <a:gd name="T18" fmla="*/ 130 w 178"/>
                <a:gd name="T19" fmla="*/ 170 h 259"/>
                <a:gd name="T20" fmla="*/ 177 w 178"/>
                <a:gd name="T21" fmla="*/ 170 h 259"/>
                <a:gd name="T22" fmla="*/ 90 w 178"/>
                <a:gd name="T23" fmla="*/ 259 h 259"/>
                <a:gd name="T24" fmla="*/ 0 w 178"/>
                <a:gd name="T25" fmla="*/ 133 h 259"/>
                <a:gd name="T26" fmla="*/ 91 w 178"/>
                <a:gd name="T27" fmla="*/ 0 h 259"/>
                <a:gd name="T28" fmla="*/ 178 w 178"/>
                <a:gd name="T29" fmla="*/ 110 h 259"/>
                <a:gd name="T30" fmla="*/ 178 w 178"/>
                <a:gd name="T31" fmla="*/ 136 h 259"/>
                <a:gd name="T32" fmla="*/ 49 w 178"/>
                <a:gd name="T33" fmla="*/ 13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259">
                  <a:moveTo>
                    <a:pt x="129" y="102"/>
                  </a:moveTo>
                  <a:cubicBezTo>
                    <a:pt x="129" y="89"/>
                    <a:pt x="129" y="89"/>
                    <a:pt x="129" y="89"/>
                  </a:cubicBezTo>
                  <a:cubicBezTo>
                    <a:pt x="129" y="58"/>
                    <a:pt x="119" y="34"/>
                    <a:pt x="91" y="34"/>
                  </a:cubicBezTo>
                  <a:cubicBezTo>
                    <a:pt x="59" y="34"/>
                    <a:pt x="49" y="65"/>
                    <a:pt x="49" y="97"/>
                  </a:cubicBezTo>
                  <a:cubicBezTo>
                    <a:pt x="49" y="102"/>
                    <a:pt x="49" y="102"/>
                    <a:pt x="49" y="102"/>
                  </a:cubicBezTo>
                  <a:lnTo>
                    <a:pt x="129" y="102"/>
                  </a:lnTo>
                  <a:close/>
                  <a:moveTo>
                    <a:pt x="49" y="136"/>
                  </a:moveTo>
                  <a:cubicBezTo>
                    <a:pt x="49" y="150"/>
                    <a:pt x="49" y="150"/>
                    <a:pt x="49" y="150"/>
                  </a:cubicBezTo>
                  <a:cubicBezTo>
                    <a:pt x="49" y="183"/>
                    <a:pt x="54" y="225"/>
                    <a:pt x="91" y="225"/>
                  </a:cubicBezTo>
                  <a:cubicBezTo>
                    <a:pt x="126" y="225"/>
                    <a:pt x="130" y="185"/>
                    <a:pt x="130" y="170"/>
                  </a:cubicBezTo>
                  <a:cubicBezTo>
                    <a:pt x="177" y="170"/>
                    <a:pt x="177" y="170"/>
                    <a:pt x="177" y="170"/>
                  </a:cubicBezTo>
                  <a:cubicBezTo>
                    <a:pt x="177" y="225"/>
                    <a:pt x="144" y="259"/>
                    <a:pt x="90" y="259"/>
                  </a:cubicBezTo>
                  <a:cubicBezTo>
                    <a:pt x="50" y="259"/>
                    <a:pt x="0" y="247"/>
                    <a:pt x="0" y="133"/>
                  </a:cubicBezTo>
                  <a:cubicBezTo>
                    <a:pt x="0" y="68"/>
                    <a:pt x="14" y="0"/>
                    <a:pt x="91" y="0"/>
                  </a:cubicBezTo>
                  <a:cubicBezTo>
                    <a:pt x="160" y="0"/>
                    <a:pt x="178" y="41"/>
                    <a:pt x="178" y="110"/>
                  </a:cubicBezTo>
                  <a:cubicBezTo>
                    <a:pt x="178" y="136"/>
                    <a:pt x="178" y="136"/>
                    <a:pt x="178" y="136"/>
                  </a:cubicBezTo>
                  <a:lnTo>
                    <a:pt x="49"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19"/>
            <p:cNvSpPr>
              <a:spLocks/>
            </p:cNvSpPr>
            <p:nvPr userDrawn="1"/>
          </p:nvSpPr>
          <p:spPr bwMode="auto">
            <a:xfrm>
              <a:off x="-611188" y="474663"/>
              <a:ext cx="515938" cy="806450"/>
            </a:xfrm>
            <a:custGeom>
              <a:avLst/>
              <a:gdLst>
                <a:gd name="T0" fmla="*/ 101 w 184"/>
                <a:gd name="T1" fmla="*/ 286 h 286"/>
                <a:gd name="T2" fmla="*/ 125 w 184"/>
                <a:gd name="T3" fmla="*/ 104 h 286"/>
                <a:gd name="T4" fmla="*/ 53 w 184"/>
                <a:gd name="T5" fmla="*/ 25 h 286"/>
                <a:gd name="T6" fmla="*/ 12 w 184"/>
                <a:gd name="T7" fmla="*/ 152 h 286"/>
                <a:gd name="T8" fmla="*/ 101 w 184"/>
                <a:gd name="T9" fmla="*/ 286 h 286"/>
              </a:gdLst>
              <a:ahLst/>
              <a:cxnLst>
                <a:cxn ang="0">
                  <a:pos x="T0" y="T1"/>
                </a:cxn>
                <a:cxn ang="0">
                  <a:pos x="T2" y="T3"/>
                </a:cxn>
                <a:cxn ang="0">
                  <a:pos x="T4" y="T5"/>
                </a:cxn>
                <a:cxn ang="0">
                  <a:pos x="T6" y="T7"/>
                </a:cxn>
                <a:cxn ang="0">
                  <a:pos x="T8" y="T9"/>
                </a:cxn>
              </a:cxnLst>
              <a:rect l="0" t="0" r="r" b="b"/>
              <a:pathLst>
                <a:path w="184" h="286">
                  <a:moveTo>
                    <a:pt x="101" y="286"/>
                  </a:moveTo>
                  <a:cubicBezTo>
                    <a:pt x="101" y="286"/>
                    <a:pt x="66" y="207"/>
                    <a:pt x="125" y="104"/>
                  </a:cubicBezTo>
                  <a:cubicBezTo>
                    <a:pt x="184" y="0"/>
                    <a:pt x="79" y="4"/>
                    <a:pt x="53" y="25"/>
                  </a:cubicBezTo>
                  <a:cubicBezTo>
                    <a:pt x="23" y="50"/>
                    <a:pt x="0" y="86"/>
                    <a:pt x="12" y="152"/>
                  </a:cubicBezTo>
                  <a:cubicBezTo>
                    <a:pt x="24" y="218"/>
                    <a:pt x="101" y="286"/>
                    <a:pt x="101" y="2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 name="Title 1"/>
          <p:cNvSpPr>
            <a:spLocks noGrp="1"/>
          </p:cNvSpPr>
          <p:nvPr>
            <p:ph type="ctrTitle" hasCustomPrompt="1"/>
          </p:nvPr>
        </p:nvSpPr>
        <p:spPr>
          <a:xfrm>
            <a:off x="524805" y="3199564"/>
            <a:ext cx="4397706" cy="827507"/>
          </a:xfrm>
          <a:solidFill>
            <a:schemeClr val="accent1"/>
          </a:solidFill>
        </p:spPr>
        <p:txBody>
          <a:bodyPr wrap="none" lIns="144000" tIns="108000" rIns="144000" bIns="108000" anchor="ctr">
            <a:spAutoFit/>
          </a:bodyPr>
          <a:lstStyle>
            <a:lvl1pPr algn="l">
              <a:defRPr sz="4400" b="1" cap="all" baseline="0">
                <a:solidFill>
                  <a:schemeClr val="bg1"/>
                </a:solidFill>
              </a:defRPr>
            </a:lvl1pPr>
          </a:lstStyle>
          <a:p>
            <a:r>
              <a:rPr lang="en-US"/>
              <a:t>MASTER TITLE</a:t>
            </a:r>
            <a:endParaRPr lang="en-AU"/>
          </a:p>
        </p:txBody>
      </p:sp>
      <p:sp>
        <p:nvSpPr>
          <p:cNvPr id="3" name="Subtitle 2"/>
          <p:cNvSpPr>
            <a:spLocks noGrp="1"/>
          </p:cNvSpPr>
          <p:nvPr>
            <p:ph type="subTitle" idx="1" hasCustomPrompt="1"/>
          </p:nvPr>
        </p:nvSpPr>
        <p:spPr>
          <a:xfrm>
            <a:off x="524805" y="4336466"/>
            <a:ext cx="3708415" cy="827507"/>
          </a:xfrm>
          <a:solidFill>
            <a:schemeClr val="accent1"/>
          </a:solidFill>
        </p:spPr>
        <p:txBody>
          <a:bodyPr vert="horz" wrap="none" lIns="144000" tIns="108000" rIns="144000" bIns="108000" rtlCol="0" anchor="ctr">
            <a:spAutoFit/>
          </a:bodyPr>
          <a:lstStyle>
            <a:lvl1pPr marL="0" indent="0">
              <a:buNone/>
              <a:defRPr lang="en-AU" sz="4400" b="1" cap="all" baseline="0" dirty="0">
                <a:solidFill>
                  <a:schemeClr val="bg1"/>
                </a:solidFill>
                <a:latin typeface="+mj-lt"/>
                <a:ea typeface="+mj-ea"/>
                <a:cs typeface="+mj-cs"/>
              </a:defRPr>
            </a:lvl1pPr>
          </a:lstStyle>
          <a:p>
            <a:pPr marL="228600" lvl="0" indent="-228600">
              <a:spcBef>
                <a:spcPct val="0"/>
              </a:spcBef>
            </a:pPr>
            <a:r>
              <a:rPr lang="en-US"/>
              <a:t>TITLE cont.</a:t>
            </a:r>
            <a:endParaRPr lang="en-AU"/>
          </a:p>
        </p:txBody>
      </p:sp>
      <p:sp>
        <p:nvSpPr>
          <p:cNvPr id="32" name="Text Placeholder 31"/>
          <p:cNvSpPr>
            <a:spLocks noGrp="1"/>
          </p:cNvSpPr>
          <p:nvPr>
            <p:ph type="body" sz="quarter" idx="13" hasCustomPrompt="1"/>
          </p:nvPr>
        </p:nvSpPr>
        <p:spPr>
          <a:xfrm>
            <a:off x="525463" y="5567362"/>
            <a:ext cx="10828337" cy="561975"/>
          </a:xfrm>
        </p:spPr>
        <p:txBody>
          <a:bodyPr lIns="0" tIns="0" rIns="0" bIns="3600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author name  </a:t>
            </a:r>
            <a:r>
              <a:rPr lang="en-AU"/>
              <a:t>|  add date</a:t>
            </a:r>
          </a:p>
        </p:txBody>
      </p:sp>
    </p:spTree>
    <p:extLst>
      <p:ext uri="{BB962C8B-B14F-4D97-AF65-F5344CB8AC3E}">
        <p14:creationId xmlns:p14="http://schemas.microsoft.com/office/powerpoint/2010/main" val="934204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lain)">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5" name="Group 24"/>
          <p:cNvGrpSpPr>
            <a:grpSpLocks noChangeAspect="1"/>
          </p:cNvGrpSpPr>
          <p:nvPr userDrawn="1"/>
        </p:nvGrpSpPr>
        <p:grpSpPr>
          <a:xfrm>
            <a:off x="524805" y="687600"/>
            <a:ext cx="2455200" cy="473312"/>
            <a:chOff x="-611188" y="190500"/>
            <a:chExt cx="6991351" cy="1347788"/>
          </a:xfrm>
          <a:solidFill>
            <a:schemeClr val="bg1"/>
          </a:solidFill>
        </p:grpSpPr>
        <p:sp>
          <p:nvSpPr>
            <p:cNvPr id="10" name="Freeform 5"/>
            <p:cNvSpPr>
              <a:spLocks/>
            </p:cNvSpPr>
            <p:nvPr userDrawn="1"/>
          </p:nvSpPr>
          <p:spPr bwMode="auto">
            <a:xfrm>
              <a:off x="-311150" y="1019175"/>
              <a:ext cx="801688" cy="519113"/>
            </a:xfrm>
            <a:custGeom>
              <a:avLst/>
              <a:gdLst>
                <a:gd name="T0" fmla="*/ 286 w 286"/>
                <a:gd name="T1" fmla="*/ 82 h 184"/>
                <a:gd name="T2" fmla="*/ 103 w 286"/>
                <a:gd name="T3" fmla="*/ 59 h 184"/>
                <a:gd name="T4" fmla="*/ 25 w 286"/>
                <a:gd name="T5" fmla="*/ 131 h 184"/>
                <a:gd name="T6" fmla="*/ 152 w 286"/>
                <a:gd name="T7" fmla="*/ 171 h 184"/>
                <a:gd name="T8" fmla="*/ 286 w 286"/>
                <a:gd name="T9" fmla="*/ 82 h 184"/>
              </a:gdLst>
              <a:ahLst/>
              <a:cxnLst>
                <a:cxn ang="0">
                  <a:pos x="T0" y="T1"/>
                </a:cxn>
                <a:cxn ang="0">
                  <a:pos x="T2" y="T3"/>
                </a:cxn>
                <a:cxn ang="0">
                  <a:pos x="T4" y="T5"/>
                </a:cxn>
                <a:cxn ang="0">
                  <a:pos x="T6" y="T7"/>
                </a:cxn>
                <a:cxn ang="0">
                  <a:pos x="T8" y="T9"/>
                </a:cxn>
              </a:cxnLst>
              <a:rect l="0" t="0" r="r" b="b"/>
              <a:pathLst>
                <a:path w="286" h="184">
                  <a:moveTo>
                    <a:pt x="286" y="82"/>
                  </a:moveTo>
                  <a:cubicBezTo>
                    <a:pt x="286" y="82"/>
                    <a:pt x="207" y="118"/>
                    <a:pt x="103" y="59"/>
                  </a:cubicBezTo>
                  <a:cubicBezTo>
                    <a:pt x="0" y="0"/>
                    <a:pt x="4" y="105"/>
                    <a:pt x="25" y="131"/>
                  </a:cubicBezTo>
                  <a:cubicBezTo>
                    <a:pt x="49" y="161"/>
                    <a:pt x="86" y="184"/>
                    <a:pt x="152" y="171"/>
                  </a:cubicBezTo>
                  <a:cubicBezTo>
                    <a:pt x="218" y="159"/>
                    <a:pt x="286" y="82"/>
                    <a:pt x="28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6"/>
            <p:cNvSpPr>
              <a:spLocks/>
            </p:cNvSpPr>
            <p:nvPr userDrawn="1"/>
          </p:nvSpPr>
          <p:spPr bwMode="auto">
            <a:xfrm>
              <a:off x="2555875" y="593725"/>
              <a:ext cx="538163" cy="693738"/>
            </a:xfrm>
            <a:custGeom>
              <a:avLst/>
              <a:gdLst>
                <a:gd name="T0" fmla="*/ 118 w 339"/>
                <a:gd name="T1" fmla="*/ 211 h 437"/>
                <a:gd name="T2" fmla="*/ 7 w 339"/>
                <a:gd name="T3" fmla="*/ 0 h 437"/>
                <a:gd name="T4" fmla="*/ 102 w 339"/>
                <a:gd name="T5" fmla="*/ 0 h 437"/>
                <a:gd name="T6" fmla="*/ 169 w 339"/>
                <a:gd name="T7" fmla="*/ 145 h 437"/>
                <a:gd name="T8" fmla="*/ 240 w 339"/>
                <a:gd name="T9" fmla="*/ 0 h 437"/>
                <a:gd name="T10" fmla="*/ 333 w 339"/>
                <a:gd name="T11" fmla="*/ 0 h 437"/>
                <a:gd name="T12" fmla="*/ 220 w 339"/>
                <a:gd name="T13" fmla="*/ 211 h 437"/>
                <a:gd name="T14" fmla="*/ 339 w 339"/>
                <a:gd name="T15" fmla="*/ 437 h 437"/>
                <a:gd name="T16" fmla="*/ 245 w 339"/>
                <a:gd name="T17" fmla="*/ 437 h 437"/>
                <a:gd name="T18" fmla="*/ 169 w 339"/>
                <a:gd name="T19" fmla="*/ 275 h 437"/>
                <a:gd name="T20" fmla="*/ 93 w 339"/>
                <a:gd name="T21" fmla="*/ 437 h 437"/>
                <a:gd name="T22" fmla="*/ 0 w 339"/>
                <a:gd name="T23" fmla="*/ 437 h 437"/>
                <a:gd name="T24" fmla="*/ 118 w 339"/>
                <a:gd name="T25" fmla="*/ 21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437">
                  <a:moveTo>
                    <a:pt x="118" y="211"/>
                  </a:moveTo>
                  <a:lnTo>
                    <a:pt x="7" y="0"/>
                  </a:lnTo>
                  <a:lnTo>
                    <a:pt x="102" y="0"/>
                  </a:lnTo>
                  <a:lnTo>
                    <a:pt x="169" y="145"/>
                  </a:lnTo>
                  <a:lnTo>
                    <a:pt x="240" y="0"/>
                  </a:lnTo>
                  <a:lnTo>
                    <a:pt x="333" y="0"/>
                  </a:lnTo>
                  <a:lnTo>
                    <a:pt x="220" y="211"/>
                  </a:lnTo>
                  <a:lnTo>
                    <a:pt x="339" y="437"/>
                  </a:lnTo>
                  <a:lnTo>
                    <a:pt x="245" y="437"/>
                  </a:lnTo>
                  <a:lnTo>
                    <a:pt x="169" y="275"/>
                  </a:lnTo>
                  <a:lnTo>
                    <a:pt x="93" y="437"/>
                  </a:lnTo>
                  <a:lnTo>
                    <a:pt x="0" y="437"/>
                  </a:lnTo>
                  <a:lnTo>
                    <a:pt x="118"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7"/>
            <p:cNvSpPr>
              <a:spLocks/>
            </p:cNvSpPr>
            <p:nvPr userDrawn="1"/>
          </p:nvSpPr>
          <p:spPr bwMode="auto">
            <a:xfrm>
              <a:off x="-373063" y="190500"/>
              <a:ext cx="801688" cy="519113"/>
            </a:xfrm>
            <a:custGeom>
              <a:avLst/>
              <a:gdLst>
                <a:gd name="T0" fmla="*/ 0 w 286"/>
                <a:gd name="T1" fmla="*/ 102 h 184"/>
                <a:gd name="T2" fmla="*/ 182 w 286"/>
                <a:gd name="T3" fmla="*/ 125 h 184"/>
                <a:gd name="T4" fmla="*/ 260 w 286"/>
                <a:gd name="T5" fmla="*/ 53 h 184"/>
                <a:gd name="T6" fmla="*/ 133 w 286"/>
                <a:gd name="T7" fmla="*/ 12 h 184"/>
                <a:gd name="T8" fmla="*/ 0 w 286"/>
                <a:gd name="T9" fmla="*/ 102 h 184"/>
              </a:gdLst>
              <a:ahLst/>
              <a:cxnLst>
                <a:cxn ang="0">
                  <a:pos x="T0" y="T1"/>
                </a:cxn>
                <a:cxn ang="0">
                  <a:pos x="T2" y="T3"/>
                </a:cxn>
                <a:cxn ang="0">
                  <a:pos x="T4" y="T5"/>
                </a:cxn>
                <a:cxn ang="0">
                  <a:pos x="T6" y="T7"/>
                </a:cxn>
                <a:cxn ang="0">
                  <a:pos x="T8" y="T9"/>
                </a:cxn>
              </a:cxnLst>
              <a:rect l="0" t="0" r="r" b="b"/>
              <a:pathLst>
                <a:path w="286" h="184">
                  <a:moveTo>
                    <a:pt x="0" y="102"/>
                  </a:moveTo>
                  <a:cubicBezTo>
                    <a:pt x="0" y="102"/>
                    <a:pt x="79" y="66"/>
                    <a:pt x="182" y="125"/>
                  </a:cubicBezTo>
                  <a:cubicBezTo>
                    <a:pt x="286" y="184"/>
                    <a:pt x="281" y="79"/>
                    <a:pt x="260" y="53"/>
                  </a:cubicBezTo>
                  <a:cubicBezTo>
                    <a:pt x="236" y="23"/>
                    <a:pt x="199" y="0"/>
                    <a:pt x="133" y="12"/>
                  </a:cubicBezTo>
                  <a:cubicBezTo>
                    <a:pt x="67" y="25"/>
                    <a:pt x="0" y="102"/>
                    <a:pt x="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8"/>
            <p:cNvSpPr>
              <a:spLocks/>
            </p:cNvSpPr>
            <p:nvPr userDrawn="1"/>
          </p:nvSpPr>
          <p:spPr bwMode="auto">
            <a:xfrm>
              <a:off x="204787" y="430213"/>
              <a:ext cx="512763" cy="806450"/>
            </a:xfrm>
            <a:custGeom>
              <a:avLst/>
              <a:gdLst>
                <a:gd name="T0" fmla="*/ 82 w 183"/>
                <a:gd name="T1" fmla="*/ 0 h 286"/>
                <a:gd name="T2" fmla="*/ 59 w 183"/>
                <a:gd name="T3" fmla="*/ 182 h 286"/>
                <a:gd name="T4" fmla="*/ 131 w 183"/>
                <a:gd name="T5" fmla="*/ 261 h 286"/>
                <a:gd name="T6" fmla="*/ 171 w 183"/>
                <a:gd name="T7" fmla="*/ 134 h 286"/>
                <a:gd name="T8" fmla="*/ 82 w 183"/>
                <a:gd name="T9" fmla="*/ 0 h 286"/>
              </a:gdLst>
              <a:ahLst/>
              <a:cxnLst>
                <a:cxn ang="0">
                  <a:pos x="T0" y="T1"/>
                </a:cxn>
                <a:cxn ang="0">
                  <a:pos x="T2" y="T3"/>
                </a:cxn>
                <a:cxn ang="0">
                  <a:pos x="T4" y="T5"/>
                </a:cxn>
                <a:cxn ang="0">
                  <a:pos x="T6" y="T7"/>
                </a:cxn>
                <a:cxn ang="0">
                  <a:pos x="T8" y="T9"/>
                </a:cxn>
              </a:cxnLst>
              <a:rect l="0" t="0" r="r" b="b"/>
              <a:pathLst>
                <a:path w="183" h="286">
                  <a:moveTo>
                    <a:pt x="82" y="0"/>
                  </a:moveTo>
                  <a:cubicBezTo>
                    <a:pt x="82" y="0"/>
                    <a:pt x="118" y="79"/>
                    <a:pt x="59" y="182"/>
                  </a:cubicBezTo>
                  <a:cubicBezTo>
                    <a:pt x="0" y="286"/>
                    <a:pt x="105" y="282"/>
                    <a:pt x="131" y="261"/>
                  </a:cubicBezTo>
                  <a:cubicBezTo>
                    <a:pt x="161" y="236"/>
                    <a:pt x="183" y="200"/>
                    <a:pt x="171" y="134"/>
                  </a:cubicBezTo>
                  <a:cubicBezTo>
                    <a:pt x="159" y="68"/>
                    <a:pt x="82" y="0"/>
                    <a:pt x="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Rectangle 9"/>
            <p:cNvSpPr>
              <a:spLocks noChangeArrowheads="1"/>
            </p:cNvSpPr>
            <p:nvPr userDrawn="1"/>
          </p:nvSpPr>
          <p:spPr bwMode="auto">
            <a:xfrm>
              <a:off x="949325" y="368300"/>
              <a:ext cx="146050" cy="919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10"/>
            <p:cNvSpPr>
              <a:spLocks/>
            </p:cNvSpPr>
            <p:nvPr userDrawn="1"/>
          </p:nvSpPr>
          <p:spPr bwMode="auto">
            <a:xfrm>
              <a:off x="1184275" y="576263"/>
              <a:ext cx="485775" cy="711200"/>
            </a:xfrm>
            <a:custGeom>
              <a:avLst/>
              <a:gdLst>
                <a:gd name="T0" fmla="*/ 0 w 173"/>
                <a:gd name="T1" fmla="*/ 6 h 252"/>
                <a:gd name="T2" fmla="*/ 47 w 173"/>
                <a:gd name="T3" fmla="*/ 6 h 252"/>
                <a:gd name="T4" fmla="*/ 47 w 173"/>
                <a:gd name="T5" fmla="*/ 35 h 252"/>
                <a:gd name="T6" fmla="*/ 48 w 173"/>
                <a:gd name="T7" fmla="*/ 35 h 252"/>
                <a:gd name="T8" fmla="*/ 111 w 173"/>
                <a:gd name="T9" fmla="*/ 0 h 252"/>
                <a:gd name="T10" fmla="*/ 173 w 173"/>
                <a:gd name="T11" fmla="*/ 67 h 252"/>
                <a:gd name="T12" fmla="*/ 173 w 173"/>
                <a:gd name="T13" fmla="*/ 252 h 252"/>
                <a:gd name="T14" fmla="*/ 123 w 173"/>
                <a:gd name="T15" fmla="*/ 252 h 252"/>
                <a:gd name="T16" fmla="*/ 123 w 173"/>
                <a:gd name="T17" fmla="*/ 84 h 252"/>
                <a:gd name="T18" fmla="*/ 89 w 173"/>
                <a:gd name="T19" fmla="*/ 39 h 252"/>
                <a:gd name="T20" fmla="*/ 50 w 173"/>
                <a:gd name="T21" fmla="*/ 87 h 252"/>
                <a:gd name="T22" fmla="*/ 50 w 173"/>
                <a:gd name="T23" fmla="*/ 252 h 252"/>
                <a:gd name="T24" fmla="*/ 0 w 173"/>
                <a:gd name="T25" fmla="*/ 252 h 252"/>
                <a:gd name="T26" fmla="*/ 0 w 173"/>
                <a:gd name="T27" fmla="*/ 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52">
                  <a:moveTo>
                    <a:pt x="0" y="6"/>
                  </a:moveTo>
                  <a:cubicBezTo>
                    <a:pt x="47" y="6"/>
                    <a:pt x="47" y="6"/>
                    <a:pt x="47" y="6"/>
                  </a:cubicBezTo>
                  <a:cubicBezTo>
                    <a:pt x="47" y="35"/>
                    <a:pt x="47" y="35"/>
                    <a:pt x="47" y="35"/>
                  </a:cubicBezTo>
                  <a:cubicBezTo>
                    <a:pt x="48" y="35"/>
                    <a:pt x="48" y="35"/>
                    <a:pt x="48" y="35"/>
                  </a:cubicBezTo>
                  <a:cubicBezTo>
                    <a:pt x="61" y="13"/>
                    <a:pt x="84" y="0"/>
                    <a:pt x="111" y="0"/>
                  </a:cubicBezTo>
                  <a:cubicBezTo>
                    <a:pt x="149" y="0"/>
                    <a:pt x="173" y="17"/>
                    <a:pt x="173" y="67"/>
                  </a:cubicBezTo>
                  <a:cubicBezTo>
                    <a:pt x="173" y="252"/>
                    <a:pt x="173" y="252"/>
                    <a:pt x="173" y="252"/>
                  </a:cubicBezTo>
                  <a:cubicBezTo>
                    <a:pt x="123" y="252"/>
                    <a:pt x="123" y="252"/>
                    <a:pt x="123" y="252"/>
                  </a:cubicBezTo>
                  <a:cubicBezTo>
                    <a:pt x="123" y="84"/>
                    <a:pt x="123" y="84"/>
                    <a:pt x="123" y="84"/>
                  </a:cubicBezTo>
                  <a:cubicBezTo>
                    <a:pt x="123" y="52"/>
                    <a:pt x="114" y="39"/>
                    <a:pt x="89" y="39"/>
                  </a:cubicBezTo>
                  <a:cubicBezTo>
                    <a:pt x="69" y="39"/>
                    <a:pt x="50" y="55"/>
                    <a:pt x="50" y="87"/>
                  </a:cubicBezTo>
                  <a:cubicBezTo>
                    <a:pt x="50" y="252"/>
                    <a:pt x="50" y="252"/>
                    <a:pt x="50" y="252"/>
                  </a:cubicBezTo>
                  <a:cubicBezTo>
                    <a:pt x="0" y="252"/>
                    <a:pt x="0" y="252"/>
                    <a:pt x="0" y="252"/>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1"/>
            <p:cNvSpPr>
              <a:spLocks/>
            </p:cNvSpPr>
            <p:nvPr userDrawn="1"/>
          </p:nvSpPr>
          <p:spPr bwMode="auto">
            <a:xfrm>
              <a:off x="1703387" y="357188"/>
              <a:ext cx="347663" cy="930275"/>
            </a:xfrm>
            <a:custGeom>
              <a:avLst/>
              <a:gdLst>
                <a:gd name="T0" fmla="*/ 34 w 124"/>
                <a:gd name="T1" fmla="*/ 121 h 330"/>
                <a:gd name="T2" fmla="*/ 0 w 124"/>
                <a:gd name="T3" fmla="*/ 121 h 330"/>
                <a:gd name="T4" fmla="*/ 0 w 124"/>
                <a:gd name="T5" fmla="*/ 84 h 330"/>
                <a:gd name="T6" fmla="*/ 34 w 124"/>
                <a:gd name="T7" fmla="*/ 84 h 330"/>
                <a:gd name="T8" fmla="*/ 34 w 124"/>
                <a:gd name="T9" fmla="*/ 61 h 330"/>
                <a:gd name="T10" fmla="*/ 97 w 124"/>
                <a:gd name="T11" fmla="*/ 0 h 330"/>
                <a:gd name="T12" fmla="*/ 124 w 124"/>
                <a:gd name="T13" fmla="*/ 1 h 330"/>
                <a:gd name="T14" fmla="*/ 124 w 124"/>
                <a:gd name="T15" fmla="*/ 39 h 330"/>
                <a:gd name="T16" fmla="*/ 110 w 124"/>
                <a:gd name="T17" fmla="*/ 39 h 330"/>
                <a:gd name="T18" fmla="*/ 84 w 124"/>
                <a:gd name="T19" fmla="*/ 63 h 330"/>
                <a:gd name="T20" fmla="*/ 84 w 124"/>
                <a:gd name="T21" fmla="*/ 84 h 330"/>
                <a:gd name="T22" fmla="*/ 124 w 124"/>
                <a:gd name="T23" fmla="*/ 84 h 330"/>
                <a:gd name="T24" fmla="*/ 124 w 124"/>
                <a:gd name="T25" fmla="*/ 121 h 330"/>
                <a:gd name="T26" fmla="*/ 84 w 124"/>
                <a:gd name="T27" fmla="*/ 121 h 330"/>
                <a:gd name="T28" fmla="*/ 84 w 124"/>
                <a:gd name="T29" fmla="*/ 330 h 330"/>
                <a:gd name="T30" fmla="*/ 34 w 124"/>
                <a:gd name="T31" fmla="*/ 330 h 330"/>
                <a:gd name="T32" fmla="*/ 34 w 124"/>
                <a:gd name="T33" fmla="*/ 12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330">
                  <a:moveTo>
                    <a:pt x="34" y="121"/>
                  </a:moveTo>
                  <a:cubicBezTo>
                    <a:pt x="0" y="121"/>
                    <a:pt x="0" y="121"/>
                    <a:pt x="0" y="121"/>
                  </a:cubicBezTo>
                  <a:cubicBezTo>
                    <a:pt x="0" y="84"/>
                    <a:pt x="0" y="84"/>
                    <a:pt x="0" y="84"/>
                  </a:cubicBezTo>
                  <a:cubicBezTo>
                    <a:pt x="34" y="84"/>
                    <a:pt x="34" y="84"/>
                    <a:pt x="34" y="84"/>
                  </a:cubicBezTo>
                  <a:cubicBezTo>
                    <a:pt x="34" y="61"/>
                    <a:pt x="34" y="61"/>
                    <a:pt x="34" y="61"/>
                  </a:cubicBezTo>
                  <a:cubicBezTo>
                    <a:pt x="34" y="15"/>
                    <a:pt x="57" y="0"/>
                    <a:pt x="97" y="0"/>
                  </a:cubicBezTo>
                  <a:cubicBezTo>
                    <a:pt x="108" y="0"/>
                    <a:pt x="117" y="1"/>
                    <a:pt x="124" y="1"/>
                  </a:cubicBezTo>
                  <a:cubicBezTo>
                    <a:pt x="124" y="39"/>
                    <a:pt x="124" y="39"/>
                    <a:pt x="124" y="39"/>
                  </a:cubicBezTo>
                  <a:cubicBezTo>
                    <a:pt x="110" y="39"/>
                    <a:pt x="110" y="39"/>
                    <a:pt x="110" y="39"/>
                  </a:cubicBezTo>
                  <a:cubicBezTo>
                    <a:pt x="92" y="39"/>
                    <a:pt x="84" y="46"/>
                    <a:pt x="84" y="63"/>
                  </a:cubicBezTo>
                  <a:cubicBezTo>
                    <a:pt x="84" y="84"/>
                    <a:pt x="84" y="84"/>
                    <a:pt x="84" y="84"/>
                  </a:cubicBezTo>
                  <a:cubicBezTo>
                    <a:pt x="124" y="84"/>
                    <a:pt x="124" y="84"/>
                    <a:pt x="124" y="84"/>
                  </a:cubicBezTo>
                  <a:cubicBezTo>
                    <a:pt x="124" y="121"/>
                    <a:pt x="124" y="121"/>
                    <a:pt x="124" y="121"/>
                  </a:cubicBezTo>
                  <a:cubicBezTo>
                    <a:pt x="84" y="121"/>
                    <a:pt x="84" y="121"/>
                    <a:pt x="84" y="121"/>
                  </a:cubicBezTo>
                  <a:cubicBezTo>
                    <a:pt x="84" y="330"/>
                    <a:pt x="84" y="330"/>
                    <a:pt x="84" y="330"/>
                  </a:cubicBezTo>
                  <a:cubicBezTo>
                    <a:pt x="34" y="330"/>
                    <a:pt x="34" y="330"/>
                    <a:pt x="34" y="330"/>
                  </a:cubicBezTo>
                  <a:lnTo>
                    <a:pt x="34"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12"/>
            <p:cNvSpPr>
              <a:spLocks noEditPoints="1"/>
            </p:cNvSpPr>
            <p:nvPr userDrawn="1"/>
          </p:nvSpPr>
          <p:spPr bwMode="auto">
            <a:xfrm>
              <a:off x="2043112" y="576263"/>
              <a:ext cx="512763" cy="730250"/>
            </a:xfrm>
            <a:custGeom>
              <a:avLst/>
              <a:gdLst>
                <a:gd name="T0" fmla="*/ 91 w 183"/>
                <a:gd name="T1" fmla="*/ 222 h 259"/>
                <a:gd name="T2" fmla="*/ 134 w 183"/>
                <a:gd name="T3" fmla="*/ 129 h 259"/>
                <a:gd name="T4" fmla="*/ 91 w 183"/>
                <a:gd name="T5" fmla="*/ 36 h 259"/>
                <a:gd name="T6" fmla="*/ 49 w 183"/>
                <a:gd name="T7" fmla="*/ 129 h 259"/>
                <a:gd name="T8" fmla="*/ 91 w 183"/>
                <a:gd name="T9" fmla="*/ 222 h 259"/>
                <a:gd name="T10" fmla="*/ 91 w 183"/>
                <a:gd name="T11" fmla="*/ 0 h 259"/>
                <a:gd name="T12" fmla="*/ 183 w 183"/>
                <a:gd name="T13" fmla="*/ 129 h 259"/>
                <a:gd name="T14" fmla="*/ 91 w 183"/>
                <a:gd name="T15" fmla="*/ 259 h 259"/>
                <a:gd name="T16" fmla="*/ 0 w 183"/>
                <a:gd name="T17" fmla="*/ 129 h 259"/>
                <a:gd name="T18" fmla="*/ 91 w 183"/>
                <a:gd name="T1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259">
                  <a:moveTo>
                    <a:pt x="91" y="222"/>
                  </a:moveTo>
                  <a:cubicBezTo>
                    <a:pt x="128" y="222"/>
                    <a:pt x="134" y="192"/>
                    <a:pt x="134" y="129"/>
                  </a:cubicBezTo>
                  <a:cubicBezTo>
                    <a:pt x="134" y="75"/>
                    <a:pt x="128" y="36"/>
                    <a:pt x="91" y="36"/>
                  </a:cubicBezTo>
                  <a:cubicBezTo>
                    <a:pt x="56" y="36"/>
                    <a:pt x="49" y="75"/>
                    <a:pt x="49" y="129"/>
                  </a:cubicBezTo>
                  <a:cubicBezTo>
                    <a:pt x="49" y="192"/>
                    <a:pt x="56" y="222"/>
                    <a:pt x="91" y="222"/>
                  </a:cubicBezTo>
                  <a:moveTo>
                    <a:pt x="91" y="0"/>
                  </a:moveTo>
                  <a:cubicBezTo>
                    <a:pt x="163" y="0"/>
                    <a:pt x="183" y="53"/>
                    <a:pt x="183" y="129"/>
                  </a:cubicBezTo>
                  <a:cubicBezTo>
                    <a:pt x="183" y="206"/>
                    <a:pt x="160" y="259"/>
                    <a:pt x="91" y="259"/>
                  </a:cubicBezTo>
                  <a:cubicBezTo>
                    <a:pt x="23" y="259"/>
                    <a:pt x="0" y="206"/>
                    <a:pt x="0" y="129"/>
                  </a:cubicBezTo>
                  <a:cubicBezTo>
                    <a:pt x="0" y="53"/>
                    <a:pt x="20"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13"/>
            <p:cNvSpPr>
              <a:spLocks/>
            </p:cNvSpPr>
            <p:nvPr userDrawn="1"/>
          </p:nvSpPr>
          <p:spPr bwMode="auto">
            <a:xfrm>
              <a:off x="3094038" y="573088"/>
              <a:ext cx="492125" cy="733425"/>
            </a:xfrm>
            <a:custGeom>
              <a:avLst/>
              <a:gdLst>
                <a:gd name="T0" fmla="*/ 175 w 176"/>
                <a:gd name="T1" fmla="*/ 164 h 260"/>
                <a:gd name="T2" fmla="*/ 91 w 176"/>
                <a:gd name="T3" fmla="*/ 260 h 260"/>
                <a:gd name="T4" fmla="*/ 0 w 176"/>
                <a:gd name="T5" fmla="*/ 130 h 260"/>
                <a:gd name="T6" fmla="*/ 91 w 176"/>
                <a:gd name="T7" fmla="*/ 1 h 260"/>
                <a:gd name="T8" fmla="*/ 176 w 176"/>
                <a:gd name="T9" fmla="*/ 89 h 260"/>
                <a:gd name="T10" fmla="*/ 126 w 176"/>
                <a:gd name="T11" fmla="*/ 89 h 260"/>
                <a:gd name="T12" fmla="*/ 91 w 176"/>
                <a:gd name="T13" fmla="*/ 37 h 260"/>
                <a:gd name="T14" fmla="*/ 49 w 176"/>
                <a:gd name="T15" fmla="*/ 130 h 260"/>
                <a:gd name="T16" fmla="*/ 91 w 176"/>
                <a:gd name="T17" fmla="*/ 223 h 260"/>
                <a:gd name="T18" fmla="*/ 129 w 176"/>
                <a:gd name="T19" fmla="*/ 164 h 260"/>
                <a:gd name="T20" fmla="*/ 175 w 176"/>
                <a:gd name="T21" fmla="*/ 16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260">
                  <a:moveTo>
                    <a:pt x="175" y="164"/>
                  </a:moveTo>
                  <a:cubicBezTo>
                    <a:pt x="172" y="223"/>
                    <a:pt x="152" y="260"/>
                    <a:pt x="91" y="260"/>
                  </a:cubicBezTo>
                  <a:cubicBezTo>
                    <a:pt x="20" y="260"/>
                    <a:pt x="0" y="207"/>
                    <a:pt x="0" y="130"/>
                  </a:cubicBezTo>
                  <a:cubicBezTo>
                    <a:pt x="0" y="54"/>
                    <a:pt x="20" y="1"/>
                    <a:pt x="91" y="1"/>
                  </a:cubicBezTo>
                  <a:cubicBezTo>
                    <a:pt x="165" y="0"/>
                    <a:pt x="176" y="59"/>
                    <a:pt x="176" y="89"/>
                  </a:cubicBezTo>
                  <a:cubicBezTo>
                    <a:pt x="126" y="89"/>
                    <a:pt x="126" y="89"/>
                    <a:pt x="126" y="89"/>
                  </a:cubicBezTo>
                  <a:cubicBezTo>
                    <a:pt x="126" y="66"/>
                    <a:pt x="120" y="37"/>
                    <a:pt x="91" y="37"/>
                  </a:cubicBezTo>
                  <a:cubicBezTo>
                    <a:pt x="56" y="37"/>
                    <a:pt x="49" y="76"/>
                    <a:pt x="49" y="130"/>
                  </a:cubicBezTo>
                  <a:cubicBezTo>
                    <a:pt x="49" y="185"/>
                    <a:pt x="56" y="223"/>
                    <a:pt x="91" y="223"/>
                  </a:cubicBezTo>
                  <a:cubicBezTo>
                    <a:pt x="119" y="224"/>
                    <a:pt x="129" y="201"/>
                    <a:pt x="129" y="164"/>
                  </a:cubicBezTo>
                  <a:lnTo>
                    <a:pt x="175"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4"/>
            <p:cNvSpPr>
              <a:spLocks/>
            </p:cNvSpPr>
            <p:nvPr userDrawn="1"/>
          </p:nvSpPr>
          <p:spPr bwMode="auto">
            <a:xfrm>
              <a:off x="3636963" y="368300"/>
              <a:ext cx="482600" cy="919163"/>
            </a:xfrm>
            <a:custGeom>
              <a:avLst/>
              <a:gdLst>
                <a:gd name="T0" fmla="*/ 0 w 172"/>
                <a:gd name="T1" fmla="*/ 0 h 326"/>
                <a:gd name="T2" fmla="*/ 49 w 172"/>
                <a:gd name="T3" fmla="*/ 0 h 326"/>
                <a:gd name="T4" fmla="*/ 49 w 172"/>
                <a:gd name="T5" fmla="*/ 107 h 326"/>
                <a:gd name="T6" fmla="*/ 51 w 172"/>
                <a:gd name="T7" fmla="*/ 108 h 326"/>
                <a:gd name="T8" fmla="*/ 111 w 172"/>
                <a:gd name="T9" fmla="*/ 74 h 326"/>
                <a:gd name="T10" fmla="*/ 172 w 172"/>
                <a:gd name="T11" fmla="*/ 141 h 326"/>
                <a:gd name="T12" fmla="*/ 172 w 172"/>
                <a:gd name="T13" fmla="*/ 326 h 326"/>
                <a:gd name="T14" fmla="*/ 123 w 172"/>
                <a:gd name="T15" fmla="*/ 326 h 326"/>
                <a:gd name="T16" fmla="*/ 123 w 172"/>
                <a:gd name="T17" fmla="*/ 158 h 326"/>
                <a:gd name="T18" fmla="*/ 89 w 172"/>
                <a:gd name="T19" fmla="*/ 113 h 326"/>
                <a:gd name="T20" fmla="*/ 49 w 172"/>
                <a:gd name="T21" fmla="*/ 161 h 326"/>
                <a:gd name="T22" fmla="*/ 49 w 172"/>
                <a:gd name="T23" fmla="*/ 326 h 326"/>
                <a:gd name="T24" fmla="*/ 0 w 172"/>
                <a:gd name="T25" fmla="*/ 326 h 326"/>
                <a:gd name="T26" fmla="*/ 0 w 172"/>
                <a:gd name="T27"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326">
                  <a:moveTo>
                    <a:pt x="0" y="0"/>
                  </a:moveTo>
                  <a:cubicBezTo>
                    <a:pt x="49" y="0"/>
                    <a:pt x="49" y="0"/>
                    <a:pt x="49" y="0"/>
                  </a:cubicBezTo>
                  <a:cubicBezTo>
                    <a:pt x="49" y="107"/>
                    <a:pt x="49" y="107"/>
                    <a:pt x="49" y="107"/>
                  </a:cubicBezTo>
                  <a:cubicBezTo>
                    <a:pt x="51" y="108"/>
                    <a:pt x="51" y="108"/>
                    <a:pt x="51" y="108"/>
                  </a:cubicBezTo>
                  <a:cubicBezTo>
                    <a:pt x="64" y="87"/>
                    <a:pt x="86" y="74"/>
                    <a:pt x="111" y="74"/>
                  </a:cubicBezTo>
                  <a:cubicBezTo>
                    <a:pt x="149" y="74"/>
                    <a:pt x="172" y="91"/>
                    <a:pt x="172" y="141"/>
                  </a:cubicBezTo>
                  <a:cubicBezTo>
                    <a:pt x="172" y="326"/>
                    <a:pt x="172" y="326"/>
                    <a:pt x="172" y="326"/>
                  </a:cubicBezTo>
                  <a:cubicBezTo>
                    <a:pt x="123" y="326"/>
                    <a:pt x="123" y="326"/>
                    <a:pt x="123" y="326"/>
                  </a:cubicBezTo>
                  <a:cubicBezTo>
                    <a:pt x="123" y="158"/>
                    <a:pt x="123" y="158"/>
                    <a:pt x="123" y="158"/>
                  </a:cubicBezTo>
                  <a:cubicBezTo>
                    <a:pt x="123" y="126"/>
                    <a:pt x="113" y="113"/>
                    <a:pt x="89" y="113"/>
                  </a:cubicBezTo>
                  <a:cubicBezTo>
                    <a:pt x="68" y="113"/>
                    <a:pt x="49" y="129"/>
                    <a:pt x="49" y="161"/>
                  </a:cubicBezTo>
                  <a:cubicBezTo>
                    <a:pt x="49" y="326"/>
                    <a:pt x="49" y="326"/>
                    <a:pt x="49" y="326"/>
                  </a:cubicBezTo>
                  <a:cubicBezTo>
                    <a:pt x="0" y="326"/>
                    <a:pt x="0" y="326"/>
                    <a:pt x="0" y="32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5"/>
            <p:cNvSpPr>
              <a:spLocks noEditPoints="1"/>
            </p:cNvSpPr>
            <p:nvPr userDrawn="1"/>
          </p:nvSpPr>
          <p:spPr bwMode="auto">
            <a:xfrm>
              <a:off x="4179888" y="576263"/>
              <a:ext cx="538163" cy="730250"/>
            </a:xfrm>
            <a:custGeom>
              <a:avLst/>
              <a:gdLst>
                <a:gd name="T0" fmla="*/ 125 w 192"/>
                <a:gd name="T1" fmla="*/ 122 h 259"/>
                <a:gd name="T2" fmla="*/ 70 w 192"/>
                <a:gd name="T3" fmla="*/ 145 h 259"/>
                <a:gd name="T4" fmla="*/ 50 w 192"/>
                <a:gd name="T5" fmla="*/ 185 h 259"/>
                <a:gd name="T6" fmla="*/ 80 w 192"/>
                <a:gd name="T7" fmla="*/ 222 h 259"/>
                <a:gd name="T8" fmla="*/ 125 w 192"/>
                <a:gd name="T9" fmla="*/ 164 h 259"/>
                <a:gd name="T10" fmla="*/ 125 w 192"/>
                <a:gd name="T11" fmla="*/ 122 h 259"/>
                <a:gd name="T12" fmla="*/ 171 w 192"/>
                <a:gd name="T13" fmla="*/ 201 h 259"/>
                <a:gd name="T14" fmla="*/ 184 w 192"/>
                <a:gd name="T15" fmla="*/ 219 h 259"/>
                <a:gd name="T16" fmla="*/ 192 w 192"/>
                <a:gd name="T17" fmla="*/ 217 h 259"/>
                <a:gd name="T18" fmla="*/ 192 w 192"/>
                <a:gd name="T19" fmla="*/ 249 h 259"/>
                <a:gd name="T20" fmla="*/ 168 w 192"/>
                <a:gd name="T21" fmla="*/ 255 h 259"/>
                <a:gd name="T22" fmla="*/ 127 w 192"/>
                <a:gd name="T23" fmla="*/ 223 h 259"/>
                <a:gd name="T24" fmla="*/ 126 w 192"/>
                <a:gd name="T25" fmla="*/ 223 h 259"/>
                <a:gd name="T26" fmla="*/ 64 w 192"/>
                <a:gd name="T27" fmla="*/ 259 h 259"/>
                <a:gd name="T28" fmla="*/ 0 w 192"/>
                <a:gd name="T29" fmla="*/ 190 h 259"/>
                <a:gd name="T30" fmla="*/ 57 w 192"/>
                <a:gd name="T31" fmla="*/ 112 h 259"/>
                <a:gd name="T32" fmla="*/ 96 w 192"/>
                <a:gd name="T33" fmla="*/ 102 h 259"/>
                <a:gd name="T34" fmla="*/ 125 w 192"/>
                <a:gd name="T35" fmla="*/ 70 h 259"/>
                <a:gd name="T36" fmla="*/ 91 w 192"/>
                <a:gd name="T37" fmla="*/ 34 h 259"/>
                <a:gd name="T38" fmla="*/ 53 w 192"/>
                <a:gd name="T39" fmla="*/ 81 h 259"/>
                <a:gd name="T40" fmla="*/ 7 w 192"/>
                <a:gd name="T41" fmla="*/ 81 h 259"/>
                <a:gd name="T42" fmla="*/ 93 w 192"/>
                <a:gd name="T43" fmla="*/ 0 h 259"/>
                <a:gd name="T44" fmla="*/ 171 w 192"/>
                <a:gd name="T45" fmla="*/ 60 h 259"/>
                <a:gd name="T46" fmla="*/ 171 w 192"/>
                <a:gd name="T47" fmla="*/ 20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259">
                  <a:moveTo>
                    <a:pt x="125" y="122"/>
                  </a:moveTo>
                  <a:cubicBezTo>
                    <a:pt x="112" y="133"/>
                    <a:pt x="84" y="139"/>
                    <a:pt x="70" y="145"/>
                  </a:cubicBezTo>
                  <a:cubicBezTo>
                    <a:pt x="56" y="152"/>
                    <a:pt x="50" y="167"/>
                    <a:pt x="50" y="185"/>
                  </a:cubicBezTo>
                  <a:cubicBezTo>
                    <a:pt x="50" y="206"/>
                    <a:pt x="60" y="222"/>
                    <a:pt x="80" y="222"/>
                  </a:cubicBezTo>
                  <a:cubicBezTo>
                    <a:pt x="110" y="222"/>
                    <a:pt x="125" y="200"/>
                    <a:pt x="125" y="164"/>
                  </a:cubicBezTo>
                  <a:lnTo>
                    <a:pt x="125" y="122"/>
                  </a:lnTo>
                  <a:close/>
                  <a:moveTo>
                    <a:pt x="171" y="201"/>
                  </a:moveTo>
                  <a:cubicBezTo>
                    <a:pt x="171" y="210"/>
                    <a:pt x="177" y="219"/>
                    <a:pt x="184" y="219"/>
                  </a:cubicBezTo>
                  <a:cubicBezTo>
                    <a:pt x="187" y="219"/>
                    <a:pt x="191" y="218"/>
                    <a:pt x="192" y="217"/>
                  </a:cubicBezTo>
                  <a:cubicBezTo>
                    <a:pt x="192" y="249"/>
                    <a:pt x="192" y="249"/>
                    <a:pt x="192" y="249"/>
                  </a:cubicBezTo>
                  <a:cubicBezTo>
                    <a:pt x="186" y="252"/>
                    <a:pt x="178" y="255"/>
                    <a:pt x="168" y="255"/>
                  </a:cubicBezTo>
                  <a:cubicBezTo>
                    <a:pt x="146" y="255"/>
                    <a:pt x="128" y="246"/>
                    <a:pt x="127" y="223"/>
                  </a:cubicBezTo>
                  <a:cubicBezTo>
                    <a:pt x="126" y="223"/>
                    <a:pt x="126" y="223"/>
                    <a:pt x="126" y="223"/>
                  </a:cubicBezTo>
                  <a:cubicBezTo>
                    <a:pt x="112" y="247"/>
                    <a:pt x="93" y="259"/>
                    <a:pt x="64" y="259"/>
                  </a:cubicBezTo>
                  <a:cubicBezTo>
                    <a:pt x="25" y="259"/>
                    <a:pt x="0" y="237"/>
                    <a:pt x="0" y="190"/>
                  </a:cubicBezTo>
                  <a:cubicBezTo>
                    <a:pt x="0" y="135"/>
                    <a:pt x="24" y="123"/>
                    <a:pt x="57" y="112"/>
                  </a:cubicBezTo>
                  <a:cubicBezTo>
                    <a:pt x="96" y="102"/>
                    <a:pt x="96" y="102"/>
                    <a:pt x="96" y="102"/>
                  </a:cubicBezTo>
                  <a:cubicBezTo>
                    <a:pt x="114" y="97"/>
                    <a:pt x="125" y="92"/>
                    <a:pt x="125" y="70"/>
                  </a:cubicBezTo>
                  <a:cubicBezTo>
                    <a:pt x="125" y="48"/>
                    <a:pt x="117" y="34"/>
                    <a:pt x="91" y="34"/>
                  </a:cubicBezTo>
                  <a:cubicBezTo>
                    <a:pt x="58" y="34"/>
                    <a:pt x="53" y="57"/>
                    <a:pt x="53" y="81"/>
                  </a:cubicBezTo>
                  <a:cubicBezTo>
                    <a:pt x="7" y="81"/>
                    <a:pt x="7" y="81"/>
                    <a:pt x="7" y="81"/>
                  </a:cubicBezTo>
                  <a:cubicBezTo>
                    <a:pt x="7" y="29"/>
                    <a:pt x="28" y="0"/>
                    <a:pt x="93" y="0"/>
                  </a:cubicBezTo>
                  <a:cubicBezTo>
                    <a:pt x="137" y="0"/>
                    <a:pt x="171" y="17"/>
                    <a:pt x="171" y="60"/>
                  </a:cubicBezTo>
                  <a:lnTo>
                    <a:pt x="171"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6"/>
            <p:cNvSpPr>
              <a:spLocks/>
            </p:cNvSpPr>
            <p:nvPr userDrawn="1"/>
          </p:nvSpPr>
          <p:spPr bwMode="auto">
            <a:xfrm>
              <a:off x="4757738" y="576263"/>
              <a:ext cx="482600" cy="711200"/>
            </a:xfrm>
            <a:custGeom>
              <a:avLst/>
              <a:gdLst>
                <a:gd name="T0" fmla="*/ 0 w 172"/>
                <a:gd name="T1" fmla="*/ 6 h 252"/>
                <a:gd name="T2" fmla="*/ 46 w 172"/>
                <a:gd name="T3" fmla="*/ 6 h 252"/>
                <a:gd name="T4" fmla="*/ 46 w 172"/>
                <a:gd name="T5" fmla="*/ 35 h 252"/>
                <a:gd name="T6" fmla="*/ 48 w 172"/>
                <a:gd name="T7" fmla="*/ 35 h 252"/>
                <a:gd name="T8" fmla="*/ 111 w 172"/>
                <a:gd name="T9" fmla="*/ 0 h 252"/>
                <a:gd name="T10" fmla="*/ 172 w 172"/>
                <a:gd name="T11" fmla="*/ 67 h 252"/>
                <a:gd name="T12" fmla="*/ 172 w 172"/>
                <a:gd name="T13" fmla="*/ 252 h 252"/>
                <a:gd name="T14" fmla="*/ 123 w 172"/>
                <a:gd name="T15" fmla="*/ 252 h 252"/>
                <a:gd name="T16" fmla="*/ 123 w 172"/>
                <a:gd name="T17" fmla="*/ 84 h 252"/>
                <a:gd name="T18" fmla="*/ 88 w 172"/>
                <a:gd name="T19" fmla="*/ 39 h 252"/>
                <a:gd name="T20" fmla="*/ 49 w 172"/>
                <a:gd name="T21" fmla="*/ 87 h 252"/>
                <a:gd name="T22" fmla="*/ 49 w 172"/>
                <a:gd name="T23" fmla="*/ 252 h 252"/>
                <a:gd name="T24" fmla="*/ 0 w 172"/>
                <a:gd name="T25" fmla="*/ 252 h 252"/>
                <a:gd name="T26" fmla="*/ 0 w 172"/>
                <a:gd name="T27" fmla="*/ 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252">
                  <a:moveTo>
                    <a:pt x="0" y="6"/>
                  </a:moveTo>
                  <a:cubicBezTo>
                    <a:pt x="46" y="6"/>
                    <a:pt x="46" y="6"/>
                    <a:pt x="46" y="6"/>
                  </a:cubicBezTo>
                  <a:cubicBezTo>
                    <a:pt x="46" y="35"/>
                    <a:pt x="46" y="35"/>
                    <a:pt x="46" y="35"/>
                  </a:cubicBezTo>
                  <a:cubicBezTo>
                    <a:pt x="48" y="35"/>
                    <a:pt x="48" y="35"/>
                    <a:pt x="48" y="35"/>
                  </a:cubicBezTo>
                  <a:cubicBezTo>
                    <a:pt x="60" y="13"/>
                    <a:pt x="83" y="0"/>
                    <a:pt x="111" y="0"/>
                  </a:cubicBezTo>
                  <a:cubicBezTo>
                    <a:pt x="148" y="0"/>
                    <a:pt x="172" y="17"/>
                    <a:pt x="172" y="67"/>
                  </a:cubicBezTo>
                  <a:cubicBezTo>
                    <a:pt x="172" y="252"/>
                    <a:pt x="172" y="252"/>
                    <a:pt x="172" y="252"/>
                  </a:cubicBezTo>
                  <a:cubicBezTo>
                    <a:pt x="123" y="252"/>
                    <a:pt x="123" y="252"/>
                    <a:pt x="123" y="252"/>
                  </a:cubicBezTo>
                  <a:cubicBezTo>
                    <a:pt x="123" y="84"/>
                    <a:pt x="123" y="84"/>
                    <a:pt x="123" y="84"/>
                  </a:cubicBezTo>
                  <a:cubicBezTo>
                    <a:pt x="123" y="52"/>
                    <a:pt x="113" y="39"/>
                    <a:pt x="88" y="39"/>
                  </a:cubicBezTo>
                  <a:cubicBezTo>
                    <a:pt x="68" y="39"/>
                    <a:pt x="49" y="55"/>
                    <a:pt x="49" y="87"/>
                  </a:cubicBezTo>
                  <a:cubicBezTo>
                    <a:pt x="49" y="252"/>
                    <a:pt x="49" y="252"/>
                    <a:pt x="49" y="252"/>
                  </a:cubicBezTo>
                  <a:cubicBezTo>
                    <a:pt x="0" y="252"/>
                    <a:pt x="0" y="252"/>
                    <a:pt x="0" y="252"/>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17"/>
            <p:cNvSpPr>
              <a:spLocks noEditPoints="1"/>
            </p:cNvSpPr>
            <p:nvPr userDrawn="1"/>
          </p:nvSpPr>
          <p:spPr bwMode="auto">
            <a:xfrm>
              <a:off x="5318125" y="576263"/>
              <a:ext cx="504825" cy="950913"/>
            </a:xfrm>
            <a:custGeom>
              <a:avLst/>
              <a:gdLst>
                <a:gd name="T0" fmla="*/ 88 w 180"/>
                <a:gd name="T1" fmla="*/ 211 h 337"/>
                <a:gd name="T2" fmla="*/ 131 w 180"/>
                <a:gd name="T3" fmla="*/ 124 h 337"/>
                <a:gd name="T4" fmla="*/ 91 w 180"/>
                <a:gd name="T5" fmla="*/ 39 h 337"/>
                <a:gd name="T6" fmla="*/ 50 w 180"/>
                <a:gd name="T7" fmla="*/ 122 h 337"/>
                <a:gd name="T8" fmla="*/ 88 w 180"/>
                <a:gd name="T9" fmla="*/ 211 h 337"/>
                <a:gd name="T10" fmla="*/ 53 w 180"/>
                <a:gd name="T11" fmla="*/ 273 h 337"/>
                <a:gd name="T12" fmla="*/ 89 w 180"/>
                <a:gd name="T13" fmla="*/ 303 h 337"/>
                <a:gd name="T14" fmla="*/ 131 w 180"/>
                <a:gd name="T15" fmla="*/ 257 h 337"/>
                <a:gd name="T16" fmla="*/ 131 w 180"/>
                <a:gd name="T17" fmla="*/ 217 h 337"/>
                <a:gd name="T18" fmla="*/ 130 w 180"/>
                <a:gd name="T19" fmla="*/ 217 h 337"/>
                <a:gd name="T20" fmla="*/ 74 w 180"/>
                <a:gd name="T21" fmla="*/ 251 h 337"/>
                <a:gd name="T22" fmla="*/ 0 w 180"/>
                <a:gd name="T23" fmla="*/ 127 h 337"/>
                <a:gd name="T24" fmla="*/ 78 w 180"/>
                <a:gd name="T25" fmla="*/ 0 h 337"/>
                <a:gd name="T26" fmla="*/ 132 w 180"/>
                <a:gd name="T27" fmla="*/ 36 h 337"/>
                <a:gd name="T28" fmla="*/ 133 w 180"/>
                <a:gd name="T29" fmla="*/ 36 h 337"/>
                <a:gd name="T30" fmla="*/ 133 w 180"/>
                <a:gd name="T31" fmla="*/ 6 h 337"/>
                <a:gd name="T32" fmla="*/ 180 w 180"/>
                <a:gd name="T33" fmla="*/ 6 h 337"/>
                <a:gd name="T34" fmla="*/ 180 w 180"/>
                <a:gd name="T35" fmla="*/ 241 h 337"/>
                <a:gd name="T36" fmla="*/ 88 w 180"/>
                <a:gd name="T37" fmla="*/ 337 h 337"/>
                <a:gd name="T38" fmla="*/ 7 w 180"/>
                <a:gd name="T39" fmla="*/ 273 h 337"/>
                <a:gd name="T40" fmla="*/ 53 w 180"/>
                <a:gd name="T41" fmla="*/ 27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337">
                  <a:moveTo>
                    <a:pt x="88" y="211"/>
                  </a:moveTo>
                  <a:cubicBezTo>
                    <a:pt x="126" y="211"/>
                    <a:pt x="131" y="163"/>
                    <a:pt x="131" y="124"/>
                  </a:cubicBezTo>
                  <a:cubicBezTo>
                    <a:pt x="131" y="84"/>
                    <a:pt x="126" y="39"/>
                    <a:pt x="91" y="39"/>
                  </a:cubicBezTo>
                  <a:cubicBezTo>
                    <a:pt x="55" y="39"/>
                    <a:pt x="50" y="76"/>
                    <a:pt x="50" y="122"/>
                  </a:cubicBezTo>
                  <a:cubicBezTo>
                    <a:pt x="50" y="164"/>
                    <a:pt x="51" y="211"/>
                    <a:pt x="88" y="211"/>
                  </a:cubicBezTo>
                  <a:moveTo>
                    <a:pt x="53" y="273"/>
                  </a:moveTo>
                  <a:cubicBezTo>
                    <a:pt x="53" y="289"/>
                    <a:pt x="67" y="303"/>
                    <a:pt x="89" y="303"/>
                  </a:cubicBezTo>
                  <a:cubicBezTo>
                    <a:pt x="115" y="303"/>
                    <a:pt x="131" y="285"/>
                    <a:pt x="131" y="257"/>
                  </a:cubicBezTo>
                  <a:cubicBezTo>
                    <a:pt x="131" y="217"/>
                    <a:pt x="131" y="217"/>
                    <a:pt x="131" y="217"/>
                  </a:cubicBezTo>
                  <a:cubicBezTo>
                    <a:pt x="130" y="217"/>
                    <a:pt x="130" y="217"/>
                    <a:pt x="130" y="217"/>
                  </a:cubicBezTo>
                  <a:cubicBezTo>
                    <a:pt x="120" y="238"/>
                    <a:pt x="98" y="251"/>
                    <a:pt x="74" y="251"/>
                  </a:cubicBezTo>
                  <a:cubicBezTo>
                    <a:pt x="16" y="251"/>
                    <a:pt x="0" y="194"/>
                    <a:pt x="0" y="127"/>
                  </a:cubicBezTo>
                  <a:cubicBezTo>
                    <a:pt x="0" y="73"/>
                    <a:pt x="8" y="0"/>
                    <a:pt x="78" y="0"/>
                  </a:cubicBezTo>
                  <a:cubicBezTo>
                    <a:pt x="107" y="0"/>
                    <a:pt x="128" y="19"/>
                    <a:pt x="132" y="36"/>
                  </a:cubicBezTo>
                  <a:cubicBezTo>
                    <a:pt x="133" y="36"/>
                    <a:pt x="133" y="36"/>
                    <a:pt x="133" y="36"/>
                  </a:cubicBezTo>
                  <a:cubicBezTo>
                    <a:pt x="133" y="6"/>
                    <a:pt x="133" y="6"/>
                    <a:pt x="133" y="6"/>
                  </a:cubicBezTo>
                  <a:cubicBezTo>
                    <a:pt x="180" y="6"/>
                    <a:pt x="180" y="6"/>
                    <a:pt x="180" y="6"/>
                  </a:cubicBezTo>
                  <a:cubicBezTo>
                    <a:pt x="180" y="241"/>
                    <a:pt x="180" y="241"/>
                    <a:pt x="180" y="241"/>
                  </a:cubicBezTo>
                  <a:cubicBezTo>
                    <a:pt x="180" y="300"/>
                    <a:pt x="154" y="337"/>
                    <a:pt x="88" y="337"/>
                  </a:cubicBezTo>
                  <a:cubicBezTo>
                    <a:pt x="15" y="337"/>
                    <a:pt x="7" y="294"/>
                    <a:pt x="7" y="273"/>
                  </a:cubicBezTo>
                  <a:lnTo>
                    <a:pt x="53"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18"/>
            <p:cNvSpPr>
              <a:spLocks noEditPoints="1"/>
            </p:cNvSpPr>
            <p:nvPr userDrawn="1"/>
          </p:nvSpPr>
          <p:spPr bwMode="auto">
            <a:xfrm>
              <a:off x="5881688" y="576263"/>
              <a:ext cx="498475" cy="730250"/>
            </a:xfrm>
            <a:custGeom>
              <a:avLst/>
              <a:gdLst>
                <a:gd name="T0" fmla="*/ 129 w 178"/>
                <a:gd name="T1" fmla="*/ 102 h 259"/>
                <a:gd name="T2" fmla="*/ 129 w 178"/>
                <a:gd name="T3" fmla="*/ 89 h 259"/>
                <a:gd name="T4" fmla="*/ 91 w 178"/>
                <a:gd name="T5" fmla="*/ 34 h 259"/>
                <a:gd name="T6" fmla="*/ 49 w 178"/>
                <a:gd name="T7" fmla="*/ 97 h 259"/>
                <a:gd name="T8" fmla="*/ 49 w 178"/>
                <a:gd name="T9" fmla="*/ 102 h 259"/>
                <a:gd name="T10" fmla="*/ 129 w 178"/>
                <a:gd name="T11" fmla="*/ 102 h 259"/>
                <a:gd name="T12" fmla="*/ 49 w 178"/>
                <a:gd name="T13" fmla="*/ 136 h 259"/>
                <a:gd name="T14" fmla="*/ 49 w 178"/>
                <a:gd name="T15" fmla="*/ 150 h 259"/>
                <a:gd name="T16" fmla="*/ 91 w 178"/>
                <a:gd name="T17" fmla="*/ 225 h 259"/>
                <a:gd name="T18" fmla="*/ 130 w 178"/>
                <a:gd name="T19" fmla="*/ 170 h 259"/>
                <a:gd name="T20" fmla="*/ 177 w 178"/>
                <a:gd name="T21" fmla="*/ 170 h 259"/>
                <a:gd name="T22" fmla="*/ 90 w 178"/>
                <a:gd name="T23" fmla="*/ 259 h 259"/>
                <a:gd name="T24" fmla="*/ 0 w 178"/>
                <a:gd name="T25" fmla="*/ 133 h 259"/>
                <a:gd name="T26" fmla="*/ 91 w 178"/>
                <a:gd name="T27" fmla="*/ 0 h 259"/>
                <a:gd name="T28" fmla="*/ 178 w 178"/>
                <a:gd name="T29" fmla="*/ 110 h 259"/>
                <a:gd name="T30" fmla="*/ 178 w 178"/>
                <a:gd name="T31" fmla="*/ 136 h 259"/>
                <a:gd name="T32" fmla="*/ 49 w 178"/>
                <a:gd name="T33" fmla="*/ 13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259">
                  <a:moveTo>
                    <a:pt x="129" y="102"/>
                  </a:moveTo>
                  <a:cubicBezTo>
                    <a:pt x="129" y="89"/>
                    <a:pt x="129" y="89"/>
                    <a:pt x="129" y="89"/>
                  </a:cubicBezTo>
                  <a:cubicBezTo>
                    <a:pt x="129" y="58"/>
                    <a:pt x="119" y="34"/>
                    <a:pt x="91" y="34"/>
                  </a:cubicBezTo>
                  <a:cubicBezTo>
                    <a:pt x="59" y="34"/>
                    <a:pt x="49" y="65"/>
                    <a:pt x="49" y="97"/>
                  </a:cubicBezTo>
                  <a:cubicBezTo>
                    <a:pt x="49" y="102"/>
                    <a:pt x="49" y="102"/>
                    <a:pt x="49" y="102"/>
                  </a:cubicBezTo>
                  <a:lnTo>
                    <a:pt x="129" y="102"/>
                  </a:lnTo>
                  <a:close/>
                  <a:moveTo>
                    <a:pt x="49" y="136"/>
                  </a:moveTo>
                  <a:cubicBezTo>
                    <a:pt x="49" y="150"/>
                    <a:pt x="49" y="150"/>
                    <a:pt x="49" y="150"/>
                  </a:cubicBezTo>
                  <a:cubicBezTo>
                    <a:pt x="49" y="183"/>
                    <a:pt x="54" y="225"/>
                    <a:pt x="91" y="225"/>
                  </a:cubicBezTo>
                  <a:cubicBezTo>
                    <a:pt x="126" y="225"/>
                    <a:pt x="130" y="185"/>
                    <a:pt x="130" y="170"/>
                  </a:cubicBezTo>
                  <a:cubicBezTo>
                    <a:pt x="177" y="170"/>
                    <a:pt x="177" y="170"/>
                    <a:pt x="177" y="170"/>
                  </a:cubicBezTo>
                  <a:cubicBezTo>
                    <a:pt x="177" y="225"/>
                    <a:pt x="144" y="259"/>
                    <a:pt x="90" y="259"/>
                  </a:cubicBezTo>
                  <a:cubicBezTo>
                    <a:pt x="50" y="259"/>
                    <a:pt x="0" y="247"/>
                    <a:pt x="0" y="133"/>
                  </a:cubicBezTo>
                  <a:cubicBezTo>
                    <a:pt x="0" y="68"/>
                    <a:pt x="14" y="0"/>
                    <a:pt x="91" y="0"/>
                  </a:cubicBezTo>
                  <a:cubicBezTo>
                    <a:pt x="160" y="0"/>
                    <a:pt x="178" y="41"/>
                    <a:pt x="178" y="110"/>
                  </a:cubicBezTo>
                  <a:cubicBezTo>
                    <a:pt x="178" y="136"/>
                    <a:pt x="178" y="136"/>
                    <a:pt x="178" y="136"/>
                  </a:cubicBezTo>
                  <a:lnTo>
                    <a:pt x="49"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19"/>
            <p:cNvSpPr>
              <a:spLocks/>
            </p:cNvSpPr>
            <p:nvPr userDrawn="1"/>
          </p:nvSpPr>
          <p:spPr bwMode="auto">
            <a:xfrm>
              <a:off x="-611188" y="474663"/>
              <a:ext cx="515938" cy="806450"/>
            </a:xfrm>
            <a:custGeom>
              <a:avLst/>
              <a:gdLst>
                <a:gd name="T0" fmla="*/ 101 w 184"/>
                <a:gd name="T1" fmla="*/ 286 h 286"/>
                <a:gd name="T2" fmla="*/ 125 w 184"/>
                <a:gd name="T3" fmla="*/ 104 h 286"/>
                <a:gd name="T4" fmla="*/ 53 w 184"/>
                <a:gd name="T5" fmla="*/ 25 h 286"/>
                <a:gd name="T6" fmla="*/ 12 w 184"/>
                <a:gd name="T7" fmla="*/ 152 h 286"/>
                <a:gd name="T8" fmla="*/ 101 w 184"/>
                <a:gd name="T9" fmla="*/ 286 h 286"/>
              </a:gdLst>
              <a:ahLst/>
              <a:cxnLst>
                <a:cxn ang="0">
                  <a:pos x="T0" y="T1"/>
                </a:cxn>
                <a:cxn ang="0">
                  <a:pos x="T2" y="T3"/>
                </a:cxn>
                <a:cxn ang="0">
                  <a:pos x="T4" y="T5"/>
                </a:cxn>
                <a:cxn ang="0">
                  <a:pos x="T6" y="T7"/>
                </a:cxn>
                <a:cxn ang="0">
                  <a:pos x="T8" y="T9"/>
                </a:cxn>
              </a:cxnLst>
              <a:rect l="0" t="0" r="r" b="b"/>
              <a:pathLst>
                <a:path w="184" h="286">
                  <a:moveTo>
                    <a:pt x="101" y="286"/>
                  </a:moveTo>
                  <a:cubicBezTo>
                    <a:pt x="101" y="286"/>
                    <a:pt x="66" y="207"/>
                    <a:pt x="125" y="104"/>
                  </a:cubicBezTo>
                  <a:cubicBezTo>
                    <a:pt x="184" y="0"/>
                    <a:pt x="79" y="4"/>
                    <a:pt x="53" y="25"/>
                  </a:cubicBezTo>
                  <a:cubicBezTo>
                    <a:pt x="23" y="50"/>
                    <a:pt x="0" y="86"/>
                    <a:pt x="12" y="152"/>
                  </a:cubicBezTo>
                  <a:cubicBezTo>
                    <a:pt x="24" y="218"/>
                    <a:pt x="101" y="286"/>
                    <a:pt x="101" y="2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 name="Title 1"/>
          <p:cNvSpPr>
            <a:spLocks noGrp="1"/>
          </p:cNvSpPr>
          <p:nvPr>
            <p:ph type="ctrTitle" hasCustomPrompt="1"/>
          </p:nvPr>
        </p:nvSpPr>
        <p:spPr>
          <a:xfrm>
            <a:off x="524805" y="3199564"/>
            <a:ext cx="4397706" cy="827507"/>
          </a:xfrm>
          <a:solidFill>
            <a:schemeClr val="accent1"/>
          </a:solidFill>
        </p:spPr>
        <p:txBody>
          <a:bodyPr wrap="none" lIns="144000" tIns="108000" rIns="144000" bIns="108000" anchor="ctr">
            <a:spAutoFit/>
          </a:bodyPr>
          <a:lstStyle>
            <a:lvl1pPr algn="l">
              <a:defRPr sz="4400" b="1" cap="all" baseline="0">
                <a:solidFill>
                  <a:schemeClr val="bg1"/>
                </a:solidFill>
              </a:defRPr>
            </a:lvl1pPr>
          </a:lstStyle>
          <a:p>
            <a:r>
              <a:rPr lang="en-US"/>
              <a:t>MASTER TITLE</a:t>
            </a:r>
            <a:endParaRPr lang="en-AU"/>
          </a:p>
        </p:txBody>
      </p:sp>
      <p:sp>
        <p:nvSpPr>
          <p:cNvPr id="3" name="Subtitle 2"/>
          <p:cNvSpPr>
            <a:spLocks noGrp="1"/>
          </p:cNvSpPr>
          <p:nvPr>
            <p:ph type="subTitle" idx="1" hasCustomPrompt="1"/>
          </p:nvPr>
        </p:nvSpPr>
        <p:spPr>
          <a:xfrm>
            <a:off x="524805" y="4336466"/>
            <a:ext cx="3708415" cy="827507"/>
          </a:xfrm>
          <a:solidFill>
            <a:schemeClr val="accent1"/>
          </a:solidFill>
        </p:spPr>
        <p:txBody>
          <a:bodyPr vert="horz" wrap="none" lIns="144000" tIns="108000" rIns="144000" bIns="108000" rtlCol="0" anchor="ctr">
            <a:spAutoFit/>
          </a:bodyPr>
          <a:lstStyle>
            <a:lvl1pPr marL="0" indent="0">
              <a:buNone/>
              <a:defRPr lang="en-AU" sz="4400" b="1" cap="all" baseline="0" dirty="0">
                <a:solidFill>
                  <a:schemeClr val="bg1"/>
                </a:solidFill>
                <a:latin typeface="+mj-lt"/>
                <a:ea typeface="+mj-ea"/>
                <a:cs typeface="+mj-cs"/>
              </a:defRPr>
            </a:lvl1pPr>
          </a:lstStyle>
          <a:p>
            <a:pPr marL="228600" lvl="0" indent="-228600">
              <a:spcBef>
                <a:spcPct val="0"/>
              </a:spcBef>
            </a:pPr>
            <a:r>
              <a:rPr lang="en-US"/>
              <a:t>TITLE cont.</a:t>
            </a:r>
            <a:endParaRPr lang="en-AU"/>
          </a:p>
        </p:txBody>
      </p:sp>
      <p:sp>
        <p:nvSpPr>
          <p:cNvPr id="32" name="Text Placeholder 31"/>
          <p:cNvSpPr>
            <a:spLocks noGrp="1"/>
          </p:cNvSpPr>
          <p:nvPr>
            <p:ph type="body" sz="quarter" idx="13" hasCustomPrompt="1"/>
          </p:nvPr>
        </p:nvSpPr>
        <p:spPr>
          <a:xfrm>
            <a:off x="525463" y="5567362"/>
            <a:ext cx="10828337" cy="561975"/>
          </a:xfrm>
        </p:spPr>
        <p:txBody>
          <a:bodyPr lIns="0" tIns="0" rIns="0" bIns="3600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to add author name  |  add date</a:t>
            </a:r>
          </a:p>
        </p:txBody>
      </p:sp>
    </p:spTree>
    <p:extLst>
      <p:ext uri="{BB962C8B-B14F-4D97-AF65-F5344CB8AC3E}">
        <p14:creationId xmlns:p14="http://schemas.microsoft.com/office/powerpoint/2010/main" val="2677805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artners (photo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8" name="Rectangle 67"/>
          <p:cNvSpPr/>
          <p:nvPr userDrawn="1"/>
        </p:nvSpPr>
        <p:spPr>
          <a:xfrm>
            <a:off x="0" y="5760000"/>
            <a:ext cx="12192000" cy="10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524805" y="1879247"/>
            <a:ext cx="4397706" cy="827507"/>
          </a:xfrm>
          <a:solidFill>
            <a:schemeClr val="accent1"/>
          </a:solidFill>
        </p:spPr>
        <p:txBody>
          <a:bodyPr wrap="none" lIns="144000" tIns="108000" rIns="144000" bIns="108000" anchor="ctr">
            <a:spAutoFit/>
          </a:bodyPr>
          <a:lstStyle>
            <a:lvl1pPr algn="l">
              <a:defRPr sz="4400" b="1" cap="all" baseline="0">
                <a:solidFill>
                  <a:schemeClr val="bg1"/>
                </a:solidFill>
              </a:defRPr>
            </a:lvl1pPr>
          </a:lstStyle>
          <a:p>
            <a:r>
              <a:rPr lang="en-US"/>
              <a:t>MASTER TITLE</a:t>
            </a:r>
            <a:endParaRPr lang="en-AU"/>
          </a:p>
        </p:txBody>
      </p:sp>
      <p:sp>
        <p:nvSpPr>
          <p:cNvPr id="3" name="Subtitle 2"/>
          <p:cNvSpPr>
            <a:spLocks noGrp="1"/>
          </p:cNvSpPr>
          <p:nvPr>
            <p:ph type="subTitle" idx="1" hasCustomPrompt="1"/>
          </p:nvPr>
        </p:nvSpPr>
        <p:spPr>
          <a:xfrm>
            <a:off x="524805" y="3016149"/>
            <a:ext cx="3613838" cy="827507"/>
          </a:xfrm>
          <a:solidFill>
            <a:schemeClr val="accent1"/>
          </a:solidFill>
        </p:spPr>
        <p:txBody>
          <a:bodyPr vert="horz" wrap="none" lIns="144000" tIns="108000" rIns="144000" bIns="108000" rtlCol="0" anchor="ctr">
            <a:spAutoFit/>
          </a:bodyPr>
          <a:lstStyle>
            <a:lvl1pPr marL="0" indent="0">
              <a:buNone/>
              <a:defRPr lang="en-AU" sz="4400" b="1" cap="all" baseline="0" dirty="0">
                <a:solidFill>
                  <a:schemeClr val="bg1"/>
                </a:solidFill>
                <a:latin typeface="+mj-lt"/>
                <a:ea typeface="+mj-ea"/>
                <a:cs typeface="+mj-cs"/>
              </a:defRPr>
            </a:lvl1pPr>
          </a:lstStyle>
          <a:p>
            <a:pPr marL="228600" lvl="0" indent="-228600">
              <a:spcBef>
                <a:spcPct val="0"/>
              </a:spcBef>
            </a:pPr>
            <a:r>
              <a:rPr lang="en-US"/>
              <a:t>TITLE </a:t>
            </a:r>
            <a:r>
              <a:rPr lang="en-US" err="1"/>
              <a:t>cont</a:t>
            </a:r>
            <a:endParaRPr lang="en-AU"/>
          </a:p>
        </p:txBody>
      </p:sp>
      <p:sp>
        <p:nvSpPr>
          <p:cNvPr id="32" name="Text Placeholder 31"/>
          <p:cNvSpPr>
            <a:spLocks noGrp="1"/>
          </p:cNvSpPr>
          <p:nvPr>
            <p:ph type="body" sz="quarter" idx="13" hasCustomPrompt="1"/>
          </p:nvPr>
        </p:nvSpPr>
        <p:spPr>
          <a:xfrm>
            <a:off x="525463" y="4247045"/>
            <a:ext cx="10828337" cy="561975"/>
          </a:xfrm>
        </p:spPr>
        <p:txBody>
          <a:bodyPr lIns="0" tIns="0" rIns="0" bIns="3600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to add author name  |  add date</a:t>
            </a:r>
          </a:p>
        </p:txBody>
      </p:sp>
      <p:grpSp>
        <p:nvGrpSpPr>
          <p:cNvPr id="44" name="Group 43"/>
          <p:cNvGrpSpPr>
            <a:grpSpLocks noChangeAspect="1"/>
          </p:cNvGrpSpPr>
          <p:nvPr userDrawn="1"/>
        </p:nvGrpSpPr>
        <p:grpSpPr>
          <a:xfrm>
            <a:off x="484188" y="6087209"/>
            <a:ext cx="2311200" cy="443583"/>
            <a:chOff x="484188" y="9059863"/>
            <a:chExt cx="11249026" cy="2159000"/>
          </a:xfrm>
        </p:grpSpPr>
        <p:sp>
          <p:nvSpPr>
            <p:cNvPr id="27" name="Freeform 5"/>
            <p:cNvSpPr>
              <a:spLocks/>
            </p:cNvSpPr>
            <p:nvPr userDrawn="1"/>
          </p:nvSpPr>
          <p:spPr bwMode="auto">
            <a:xfrm>
              <a:off x="965201" y="10390188"/>
              <a:ext cx="1290638" cy="828675"/>
            </a:xfrm>
            <a:custGeom>
              <a:avLst/>
              <a:gdLst>
                <a:gd name="T0" fmla="*/ 461 w 461"/>
                <a:gd name="T1" fmla="*/ 132 h 295"/>
                <a:gd name="T2" fmla="*/ 167 w 461"/>
                <a:gd name="T3" fmla="*/ 95 h 295"/>
                <a:gd name="T4" fmla="*/ 41 w 461"/>
                <a:gd name="T5" fmla="*/ 210 h 295"/>
                <a:gd name="T6" fmla="*/ 245 w 461"/>
                <a:gd name="T7" fmla="*/ 276 h 295"/>
                <a:gd name="T8" fmla="*/ 461 w 461"/>
                <a:gd name="T9" fmla="*/ 132 h 295"/>
              </a:gdLst>
              <a:ahLst/>
              <a:cxnLst>
                <a:cxn ang="0">
                  <a:pos x="T0" y="T1"/>
                </a:cxn>
                <a:cxn ang="0">
                  <a:pos x="T2" y="T3"/>
                </a:cxn>
                <a:cxn ang="0">
                  <a:pos x="T4" y="T5"/>
                </a:cxn>
                <a:cxn ang="0">
                  <a:pos x="T6" y="T7"/>
                </a:cxn>
                <a:cxn ang="0">
                  <a:pos x="T8" y="T9"/>
                </a:cxn>
              </a:cxnLst>
              <a:rect l="0" t="0" r="r" b="b"/>
              <a:pathLst>
                <a:path w="461" h="295">
                  <a:moveTo>
                    <a:pt x="461" y="132"/>
                  </a:moveTo>
                  <a:cubicBezTo>
                    <a:pt x="461" y="132"/>
                    <a:pt x="333" y="190"/>
                    <a:pt x="167" y="95"/>
                  </a:cubicBezTo>
                  <a:cubicBezTo>
                    <a:pt x="0" y="0"/>
                    <a:pt x="7" y="169"/>
                    <a:pt x="41" y="210"/>
                  </a:cubicBezTo>
                  <a:cubicBezTo>
                    <a:pt x="80" y="259"/>
                    <a:pt x="139" y="295"/>
                    <a:pt x="245" y="276"/>
                  </a:cubicBezTo>
                  <a:cubicBezTo>
                    <a:pt x="351" y="256"/>
                    <a:pt x="461" y="132"/>
                    <a:pt x="461" y="132"/>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6"/>
            <p:cNvSpPr>
              <a:spLocks/>
            </p:cNvSpPr>
            <p:nvPr userDrawn="1"/>
          </p:nvSpPr>
          <p:spPr bwMode="auto">
            <a:xfrm>
              <a:off x="5576888" y="9705975"/>
              <a:ext cx="868363" cy="1112838"/>
            </a:xfrm>
            <a:custGeom>
              <a:avLst/>
              <a:gdLst>
                <a:gd name="T0" fmla="*/ 193 w 547"/>
                <a:gd name="T1" fmla="*/ 338 h 701"/>
                <a:gd name="T2" fmla="*/ 11 w 547"/>
                <a:gd name="T3" fmla="*/ 0 h 701"/>
                <a:gd name="T4" fmla="*/ 164 w 547"/>
                <a:gd name="T5" fmla="*/ 0 h 701"/>
                <a:gd name="T6" fmla="*/ 274 w 547"/>
                <a:gd name="T7" fmla="*/ 232 h 701"/>
                <a:gd name="T8" fmla="*/ 389 w 547"/>
                <a:gd name="T9" fmla="*/ 0 h 701"/>
                <a:gd name="T10" fmla="*/ 538 w 547"/>
                <a:gd name="T11" fmla="*/ 0 h 701"/>
                <a:gd name="T12" fmla="*/ 357 w 547"/>
                <a:gd name="T13" fmla="*/ 338 h 701"/>
                <a:gd name="T14" fmla="*/ 547 w 547"/>
                <a:gd name="T15" fmla="*/ 701 h 701"/>
                <a:gd name="T16" fmla="*/ 396 w 547"/>
                <a:gd name="T17" fmla="*/ 701 h 701"/>
                <a:gd name="T18" fmla="*/ 272 w 547"/>
                <a:gd name="T19" fmla="*/ 443 h 701"/>
                <a:gd name="T20" fmla="*/ 150 w 547"/>
                <a:gd name="T21" fmla="*/ 701 h 701"/>
                <a:gd name="T22" fmla="*/ 0 w 547"/>
                <a:gd name="T23" fmla="*/ 701 h 701"/>
                <a:gd name="T24" fmla="*/ 193 w 547"/>
                <a:gd name="T25" fmla="*/ 338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701">
                  <a:moveTo>
                    <a:pt x="193" y="338"/>
                  </a:moveTo>
                  <a:lnTo>
                    <a:pt x="11" y="0"/>
                  </a:lnTo>
                  <a:lnTo>
                    <a:pt x="164" y="0"/>
                  </a:lnTo>
                  <a:lnTo>
                    <a:pt x="274" y="232"/>
                  </a:lnTo>
                  <a:lnTo>
                    <a:pt x="389" y="0"/>
                  </a:lnTo>
                  <a:lnTo>
                    <a:pt x="538" y="0"/>
                  </a:lnTo>
                  <a:lnTo>
                    <a:pt x="357" y="338"/>
                  </a:lnTo>
                  <a:lnTo>
                    <a:pt x="547" y="701"/>
                  </a:lnTo>
                  <a:lnTo>
                    <a:pt x="396" y="701"/>
                  </a:lnTo>
                  <a:lnTo>
                    <a:pt x="272" y="443"/>
                  </a:lnTo>
                  <a:lnTo>
                    <a:pt x="150" y="701"/>
                  </a:lnTo>
                  <a:lnTo>
                    <a:pt x="0" y="701"/>
                  </a:lnTo>
                  <a:lnTo>
                    <a:pt x="193" y="3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7"/>
            <p:cNvSpPr>
              <a:spLocks/>
            </p:cNvSpPr>
            <p:nvPr userDrawn="1"/>
          </p:nvSpPr>
          <p:spPr bwMode="auto">
            <a:xfrm>
              <a:off x="863601" y="9059863"/>
              <a:ext cx="1292225" cy="828675"/>
            </a:xfrm>
            <a:custGeom>
              <a:avLst/>
              <a:gdLst>
                <a:gd name="T0" fmla="*/ 0 w 461"/>
                <a:gd name="T1" fmla="*/ 163 h 295"/>
                <a:gd name="T2" fmla="*/ 294 w 461"/>
                <a:gd name="T3" fmla="*/ 200 h 295"/>
                <a:gd name="T4" fmla="*/ 420 w 461"/>
                <a:gd name="T5" fmla="*/ 85 h 295"/>
                <a:gd name="T6" fmla="*/ 216 w 461"/>
                <a:gd name="T7" fmla="*/ 19 h 295"/>
                <a:gd name="T8" fmla="*/ 0 w 461"/>
                <a:gd name="T9" fmla="*/ 163 h 295"/>
              </a:gdLst>
              <a:ahLst/>
              <a:cxnLst>
                <a:cxn ang="0">
                  <a:pos x="T0" y="T1"/>
                </a:cxn>
                <a:cxn ang="0">
                  <a:pos x="T2" y="T3"/>
                </a:cxn>
                <a:cxn ang="0">
                  <a:pos x="T4" y="T5"/>
                </a:cxn>
                <a:cxn ang="0">
                  <a:pos x="T6" y="T7"/>
                </a:cxn>
                <a:cxn ang="0">
                  <a:pos x="T8" y="T9"/>
                </a:cxn>
              </a:cxnLst>
              <a:rect l="0" t="0" r="r" b="b"/>
              <a:pathLst>
                <a:path w="461" h="295">
                  <a:moveTo>
                    <a:pt x="0" y="163"/>
                  </a:moveTo>
                  <a:cubicBezTo>
                    <a:pt x="0" y="163"/>
                    <a:pt x="127" y="106"/>
                    <a:pt x="294" y="200"/>
                  </a:cubicBezTo>
                  <a:cubicBezTo>
                    <a:pt x="461" y="295"/>
                    <a:pt x="454" y="127"/>
                    <a:pt x="420" y="85"/>
                  </a:cubicBezTo>
                  <a:cubicBezTo>
                    <a:pt x="381" y="36"/>
                    <a:pt x="322" y="0"/>
                    <a:pt x="216" y="19"/>
                  </a:cubicBezTo>
                  <a:cubicBezTo>
                    <a:pt x="109" y="39"/>
                    <a:pt x="0" y="163"/>
                    <a:pt x="0" y="16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8"/>
            <p:cNvSpPr>
              <a:spLocks/>
            </p:cNvSpPr>
            <p:nvPr userDrawn="1"/>
          </p:nvSpPr>
          <p:spPr bwMode="auto">
            <a:xfrm>
              <a:off x="1793876" y="9442450"/>
              <a:ext cx="828675" cy="1295400"/>
            </a:xfrm>
            <a:custGeom>
              <a:avLst/>
              <a:gdLst>
                <a:gd name="T0" fmla="*/ 133 w 296"/>
                <a:gd name="T1" fmla="*/ 0 h 461"/>
                <a:gd name="T2" fmla="*/ 95 w 296"/>
                <a:gd name="T3" fmla="*/ 294 h 461"/>
                <a:gd name="T4" fmla="*/ 211 w 296"/>
                <a:gd name="T5" fmla="*/ 420 h 461"/>
                <a:gd name="T6" fmla="*/ 276 w 296"/>
                <a:gd name="T7" fmla="*/ 216 h 461"/>
                <a:gd name="T8" fmla="*/ 133 w 296"/>
                <a:gd name="T9" fmla="*/ 0 h 461"/>
              </a:gdLst>
              <a:ahLst/>
              <a:cxnLst>
                <a:cxn ang="0">
                  <a:pos x="T0" y="T1"/>
                </a:cxn>
                <a:cxn ang="0">
                  <a:pos x="T2" y="T3"/>
                </a:cxn>
                <a:cxn ang="0">
                  <a:pos x="T4" y="T5"/>
                </a:cxn>
                <a:cxn ang="0">
                  <a:pos x="T6" y="T7"/>
                </a:cxn>
                <a:cxn ang="0">
                  <a:pos x="T8" y="T9"/>
                </a:cxn>
              </a:cxnLst>
              <a:rect l="0" t="0" r="r" b="b"/>
              <a:pathLst>
                <a:path w="296" h="461">
                  <a:moveTo>
                    <a:pt x="133" y="0"/>
                  </a:moveTo>
                  <a:cubicBezTo>
                    <a:pt x="133" y="0"/>
                    <a:pt x="190" y="127"/>
                    <a:pt x="95" y="294"/>
                  </a:cubicBezTo>
                  <a:cubicBezTo>
                    <a:pt x="0" y="461"/>
                    <a:pt x="169" y="454"/>
                    <a:pt x="211" y="420"/>
                  </a:cubicBezTo>
                  <a:cubicBezTo>
                    <a:pt x="259" y="381"/>
                    <a:pt x="296" y="322"/>
                    <a:pt x="276" y="216"/>
                  </a:cubicBezTo>
                  <a:cubicBezTo>
                    <a:pt x="257" y="109"/>
                    <a:pt x="133" y="0"/>
                    <a:pt x="133"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Rectangle 9"/>
            <p:cNvSpPr>
              <a:spLocks noChangeArrowheads="1"/>
            </p:cNvSpPr>
            <p:nvPr userDrawn="1"/>
          </p:nvSpPr>
          <p:spPr bwMode="auto">
            <a:xfrm>
              <a:off x="2992438" y="9340850"/>
              <a:ext cx="234950" cy="1477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10"/>
            <p:cNvSpPr>
              <a:spLocks/>
            </p:cNvSpPr>
            <p:nvPr userDrawn="1"/>
          </p:nvSpPr>
          <p:spPr bwMode="auto">
            <a:xfrm>
              <a:off x="3373438" y="9678988"/>
              <a:ext cx="779463" cy="1139825"/>
            </a:xfrm>
            <a:custGeom>
              <a:avLst/>
              <a:gdLst>
                <a:gd name="T0" fmla="*/ 0 w 278"/>
                <a:gd name="T1" fmla="*/ 10 h 406"/>
                <a:gd name="T2" fmla="*/ 76 w 278"/>
                <a:gd name="T3" fmla="*/ 10 h 406"/>
                <a:gd name="T4" fmla="*/ 76 w 278"/>
                <a:gd name="T5" fmla="*/ 56 h 406"/>
                <a:gd name="T6" fmla="*/ 78 w 278"/>
                <a:gd name="T7" fmla="*/ 56 h 406"/>
                <a:gd name="T8" fmla="*/ 180 w 278"/>
                <a:gd name="T9" fmla="*/ 0 h 406"/>
                <a:gd name="T10" fmla="*/ 278 w 278"/>
                <a:gd name="T11" fmla="*/ 107 h 406"/>
                <a:gd name="T12" fmla="*/ 278 w 278"/>
                <a:gd name="T13" fmla="*/ 406 h 406"/>
                <a:gd name="T14" fmla="*/ 199 w 278"/>
                <a:gd name="T15" fmla="*/ 406 h 406"/>
                <a:gd name="T16" fmla="*/ 199 w 278"/>
                <a:gd name="T17" fmla="*/ 135 h 406"/>
                <a:gd name="T18" fmla="*/ 143 w 278"/>
                <a:gd name="T19" fmla="*/ 63 h 406"/>
                <a:gd name="T20" fmla="*/ 80 w 278"/>
                <a:gd name="T21" fmla="*/ 140 h 406"/>
                <a:gd name="T22" fmla="*/ 80 w 278"/>
                <a:gd name="T23" fmla="*/ 406 h 406"/>
                <a:gd name="T24" fmla="*/ 0 w 278"/>
                <a:gd name="T25" fmla="*/ 406 h 406"/>
                <a:gd name="T26" fmla="*/ 0 w 278"/>
                <a:gd name="T27" fmla="*/ 1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406">
                  <a:moveTo>
                    <a:pt x="0" y="10"/>
                  </a:moveTo>
                  <a:cubicBezTo>
                    <a:pt x="76" y="10"/>
                    <a:pt x="76" y="10"/>
                    <a:pt x="76" y="10"/>
                  </a:cubicBezTo>
                  <a:cubicBezTo>
                    <a:pt x="76" y="56"/>
                    <a:pt x="76" y="56"/>
                    <a:pt x="76" y="56"/>
                  </a:cubicBezTo>
                  <a:cubicBezTo>
                    <a:pt x="78" y="56"/>
                    <a:pt x="78" y="56"/>
                    <a:pt x="78" y="56"/>
                  </a:cubicBezTo>
                  <a:cubicBezTo>
                    <a:pt x="98" y="21"/>
                    <a:pt x="135" y="0"/>
                    <a:pt x="180" y="0"/>
                  </a:cubicBezTo>
                  <a:cubicBezTo>
                    <a:pt x="240" y="0"/>
                    <a:pt x="278" y="27"/>
                    <a:pt x="278" y="107"/>
                  </a:cubicBezTo>
                  <a:cubicBezTo>
                    <a:pt x="278" y="406"/>
                    <a:pt x="278" y="406"/>
                    <a:pt x="278" y="406"/>
                  </a:cubicBezTo>
                  <a:cubicBezTo>
                    <a:pt x="199" y="406"/>
                    <a:pt x="199" y="406"/>
                    <a:pt x="199" y="406"/>
                  </a:cubicBezTo>
                  <a:cubicBezTo>
                    <a:pt x="199" y="135"/>
                    <a:pt x="199" y="135"/>
                    <a:pt x="199" y="135"/>
                  </a:cubicBezTo>
                  <a:cubicBezTo>
                    <a:pt x="199" y="83"/>
                    <a:pt x="183" y="63"/>
                    <a:pt x="143" y="63"/>
                  </a:cubicBezTo>
                  <a:cubicBezTo>
                    <a:pt x="111" y="63"/>
                    <a:pt x="80" y="89"/>
                    <a:pt x="80" y="140"/>
                  </a:cubicBezTo>
                  <a:cubicBezTo>
                    <a:pt x="80" y="406"/>
                    <a:pt x="80" y="406"/>
                    <a:pt x="80" y="406"/>
                  </a:cubicBezTo>
                  <a:cubicBezTo>
                    <a:pt x="0" y="406"/>
                    <a:pt x="0" y="406"/>
                    <a:pt x="0" y="406"/>
                  </a:cubicBez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1"/>
            <p:cNvSpPr>
              <a:spLocks/>
            </p:cNvSpPr>
            <p:nvPr userDrawn="1"/>
          </p:nvSpPr>
          <p:spPr bwMode="auto">
            <a:xfrm>
              <a:off x="4208463" y="9323388"/>
              <a:ext cx="560388" cy="1495425"/>
            </a:xfrm>
            <a:custGeom>
              <a:avLst/>
              <a:gdLst>
                <a:gd name="T0" fmla="*/ 55 w 200"/>
                <a:gd name="T1" fmla="*/ 195 h 532"/>
                <a:gd name="T2" fmla="*/ 0 w 200"/>
                <a:gd name="T3" fmla="*/ 195 h 532"/>
                <a:gd name="T4" fmla="*/ 0 w 200"/>
                <a:gd name="T5" fmla="*/ 136 h 532"/>
                <a:gd name="T6" fmla="*/ 55 w 200"/>
                <a:gd name="T7" fmla="*/ 136 h 532"/>
                <a:gd name="T8" fmla="*/ 55 w 200"/>
                <a:gd name="T9" fmla="*/ 99 h 532"/>
                <a:gd name="T10" fmla="*/ 156 w 200"/>
                <a:gd name="T11" fmla="*/ 0 h 532"/>
                <a:gd name="T12" fmla="*/ 200 w 200"/>
                <a:gd name="T13" fmla="*/ 3 h 532"/>
                <a:gd name="T14" fmla="*/ 200 w 200"/>
                <a:gd name="T15" fmla="*/ 64 h 532"/>
                <a:gd name="T16" fmla="*/ 178 w 200"/>
                <a:gd name="T17" fmla="*/ 64 h 532"/>
                <a:gd name="T18" fmla="*/ 135 w 200"/>
                <a:gd name="T19" fmla="*/ 101 h 532"/>
                <a:gd name="T20" fmla="*/ 135 w 200"/>
                <a:gd name="T21" fmla="*/ 136 h 532"/>
                <a:gd name="T22" fmla="*/ 200 w 200"/>
                <a:gd name="T23" fmla="*/ 136 h 532"/>
                <a:gd name="T24" fmla="*/ 200 w 200"/>
                <a:gd name="T25" fmla="*/ 195 h 532"/>
                <a:gd name="T26" fmla="*/ 135 w 200"/>
                <a:gd name="T27" fmla="*/ 195 h 532"/>
                <a:gd name="T28" fmla="*/ 135 w 200"/>
                <a:gd name="T29" fmla="*/ 532 h 532"/>
                <a:gd name="T30" fmla="*/ 55 w 200"/>
                <a:gd name="T31" fmla="*/ 532 h 532"/>
                <a:gd name="T32" fmla="*/ 55 w 200"/>
                <a:gd name="T33" fmla="*/ 195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532">
                  <a:moveTo>
                    <a:pt x="55" y="195"/>
                  </a:moveTo>
                  <a:cubicBezTo>
                    <a:pt x="0" y="195"/>
                    <a:pt x="0" y="195"/>
                    <a:pt x="0" y="195"/>
                  </a:cubicBezTo>
                  <a:cubicBezTo>
                    <a:pt x="0" y="136"/>
                    <a:pt x="0" y="136"/>
                    <a:pt x="0" y="136"/>
                  </a:cubicBezTo>
                  <a:cubicBezTo>
                    <a:pt x="55" y="136"/>
                    <a:pt x="55" y="136"/>
                    <a:pt x="55" y="136"/>
                  </a:cubicBezTo>
                  <a:cubicBezTo>
                    <a:pt x="55" y="99"/>
                    <a:pt x="55" y="99"/>
                    <a:pt x="55" y="99"/>
                  </a:cubicBezTo>
                  <a:cubicBezTo>
                    <a:pt x="55" y="24"/>
                    <a:pt x="91" y="0"/>
                    <a:pt x="156" y="0"/>
                  </a:cubicBezTo>
                  <a:cubicBezTo>
                    <a:pt x="173" y="0"/>
                    <a:pt x="188" y="1"/>
                    <a:pt x="200" y="3"/>
                  </a:cubicBezTo>
                  <a:cubicBezTo>
                    <a:pt x="200" y="64"/>
                    <a:pt x="200" y="64"/>
                    <a:pt x="200" y="64"/>
                  </a:cubicBezTo>
                  <a:cubicBezTo>
                    <a:pt x="178" y="64"/>
                    <a:pt x="178" y="64"/>
                    <a:pt x="178" y="64"/>
                  </a:cubicBezTo>
                  <a:cubicBezTo>
                    <a:pt x="148" y="64"/>
                    <a:pt x="135" y="75"/>
                    <a:pt x="135" y="101"/>
                  </a:cubicBezTo>
                  <a:cubicBezTo>
                    <a:pt x="135" y="136"/>
                    <a:pt x="135" y="136"/>
                    <a:pt x="135" y="136"/>
                  </a:cubicBezTo>
                  <a:cubicBezTo>
                    <a:pt x="200" y="136"/>
                    <a:pt x="200" y="136"/>
                    <a:pt x="200" y="136"/>
                  </a:cubicBezTo>
                  <a:cubicBezTo>
                    <a:pt x="200" y="195"/>
                    <a:pt x="200" y="195"/>
                    <a:pt x="200" y="195"/>
                  </a:cubicBezTo>
                  <a:cubicBezTo>
                    <a:pt x="135" y="195"/>
                    <a:pt x="135" y="195"/>
                    <a:pt x="135" y="195"/>
                  </a:cubicBezTo>
                  <a:cubicBezTo>
                    <a:pt x="135" y="532"/>
                    <a:pt x="135" y="532"/>
                    <a:pt x="135" y="532"/>
                  </a:cubicBezTo>
                  <a:cubicBezTo>
                    <a:pt x="55" y="532"/>
                    <a:pt x="55" y="532"/>
                    <a:pt x="55" y="532"/>
                  </a:cubicBezTo>
                  <a:lnTo>
                    <a:pt x="55" y="19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2"/>
            <p:cNvSpPr>
              <a:spLocks noEditPoints="1"/>
            </p:cNvSpPr>
            <p:nvPr userDrawn="1"/>
          </p:nvSpPr>
          <p:spPr bwMode="auto">
            <a:xfrm>
              <a:off x="4754563" y="9678988"/>
              <a:ext cx="825500" cy="1171575"/>
            </a:xfrm>
            <a:custGeom>
              <a:avLst/>
              <a:gdLst>
                <a:gd name="T0" fmla="*/ 147 w 295"/>
                <a:gd name="T1" fmla="*/ 358 h 417"/>
                <a:gd name="T2" fmla="*/ 216 w 295"/>
                <a:gd name="T3" fmla="*/ 208 h 417"/>
                <a:gd name="T4" fmla="*/ 147 w 295"/>
                <a:gd name="T5" fmla="*/ 59 h 417"/>
                <a:gd name="T6" fmla="*/ 79 w 295"/>
                <a:gd name="T7" fmla="*/ 208 h 417"/>
                <a:gd name="T8" fmla="*/ 147 w 295"/>
                <a:gd name="T9" fmla="*/ 358 h 417"/>
                <a:gd name="T10" fmla="*/ 147 w 295"/>
                <a:gd name="T11" fmla="*/ 0 h 417"/>
                <a:gd name="T12" fmla="*/ 295 w 295"/>
                <a:gd name="T13" fmla="*/ 208 h 417"/>
                <a:gd name="T14" fmla="*/ 147 w 295"/>
                <a:gd name="T15" fmla="*/ 417 h 417"/>
                <a:gd name="T16" fmla="*/ 0 w 295"/>
                <a:gd name="T17" fmla="*/ 208 h 417"/>
                <a:gd name="T18" fmla="*/ 147 w 295"/>
                <a:gd name="T19"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417">
                  <a:moveTo>
                    <a:pt x="147" y="358"/>
                  </a:moveTo>
                  <a:cubicBezTo>
                    <a:pt x="205" y="358"/>
                    <a:pt x="216" y="309"/>
                    <a:pt x="216" y="208"/>
                  </a:cubicBezTo>
                  <a:cubicBezTo>
                    <a:pt x="216" y="121"/>
                    <a:pt x="205" y="59"/>
                    <a:pt x="147" y="59"/>
                  </a:cubicBezTo>
                  <a:cubicBezTo>
                    <a:pt x="90" y="59"/>
                    <a:pt x="79" y="121"/>
                    <a:pt x="79" y="208"/>
                  </a:cubicBezTo>
                  <a:cubicBezTo>
                    <a:pt x="79" y="309"/>
                    <a:pt x="90" y="358"/>
                    <a:pt x="147" y="358"/>
                  </a:cubicBezTo>
                  <a:moveTo>
                    <a:pt x="147" y="0"/>
                  </a:moveTo>
                  <a:cubicBezTo>
                    <a:pt x="263" y="0"/>
                    <a:pt x="295" y="85"/>
                    <a:pt x="295" y="208"/>
                  </a:cubicBezTo>
                  <a:cubicBezTo>
                    <a:pt x="295" y="331"/>
                    <a:pt x="258" y="417"/>
                    <a:pt x="147" y="417"/>
                  </a:cubicBezTo>
                  <a:cubicBezTo>
                    <a:pt x="37" y="417"/>
                    <a:pt x="0" y="331"/>
                    <a:pt x="0" y="208"/>
                  </a:cubicBezTo>
                  <a:cubicBezTo>
                    <a:pt x="0" y="85"/>
                    <a:pt x="32" y="0"/>
                    <a:pt x="14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3"/>
            <p:cNvSpPr>
              <a:spLocks/>
            </p:cNvSpPr>
            <p:nvPr userDrawn="1"/>
          </p:nvSpPr>
          <p:spPr bwMode="auto">
            <a:xfrm>
              <a:off x="6443663" y="9672638"/>
              <a:ext cx="795338" cy="1177925"/>
            </a:xfrm>
            <a:custGeom>
              <a:avLst/>
              <a:gdLst>
                <a:gd name="T0" fmla="*/ 283 w 284"/>
                <a:gd name="T1" fmla="*/ 264 h 419"/>
                <a:gd name="T2" fmla="*/ 147 w 284"/>
                <a:gd name="T3" fmla="*/ 419 h 419"/>
                <a:gd name="T4" fmla="*/ 0 w 284"/>
                <a:gd name="T5" fmla="*/ 210 h 419"/>
                <a:gd name="T6" fmla="*/ 147 w 284"/>
                <a:gd name="T7" fmla="*/ 2 h 419"/>
                <a:gd name="T8" fmla="*/ 284 w 284"/>
                <a:gd name="T9" fmla="*/ 144 h 419"/>
                <a:gd name="T10" fmla="*/ 204 w 284"/>
                <a:gd name="T11" fmla="*/ 144 h 419"/>
                <a:gd name="T12" fmla="*/ 147 w 284"/>
                <a:gd name="T13" fmla="*/ 61 h 419"/>
                <a:gd name="T14" fmla="*/ 80 w 284"/>
                <a:gd name="T15" fmla="*/ 210 h 419"/>
                <a:gd name="T16" fmla="*/ 147 w 284"/>
                <a:gd name="T17" fmla="*/ 360 h 419"/>
                <a:gd name="T18" fmla="*/ 208 w 284"/>
                <a:gd name="T19" fmla="*/ 264 h 419"/>
                <a:gd name="T20" fmla="*/ 283 w 284"/>
                <a:gd name="T21" fmla="*/ 26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419">
                  <a:moveTo>
                    <a:pt x="283" y="264"/>
                  </a:moveTo>
                  <a:cubicBezTo>
                    <a:pt x="278" y="359"/>
                    <a:pt x="245" y="419"/>
                    <a:pt x="147" y="419"/>
                  </a:cubicBezTo>
                  <a:cubicBezTo>
                    <a:pt x="33" y="419"/>
                    <a:pt x="0" y="333"/>
                    <a:pt x="0" y="210"/>
                  </a:cubicBezTo>
                  <a:cubicBezTo>
                    <a:pt x="0" y="87"/>
                    <a:pt x="33" y="2"/>
                    <a:pt x="147" y="2"/>
                  </a:cubicBezTo>
                  <a:cubicBezTo>
                    <a:pt x="266" y="0"/>
                    <a:pt x="284" y="95"/>
                    <a:pt x="284" y="144"/>
                  </a:cubicBezTo>
                  <a:cubicBezTo>
                    <a:pt x="204" y="144"/>
                    <a:pt x="204" y="144"/>
                    <a:pt x="204" y="144"/>
                  </a:cubicBezTo>
                  <a:cubicBezTo>
                    <a:pt x="204" y="107"/>
                    <a:pt x="194" y="59"/>
                    <a:pt x="147" y="61"/>
                  </a:cubicBezTo>
                  <a:cubicBezTo>
                    <a:pt x="90" y="61"/>
                    <a:pt x="80" y="123"/>
                    <a:pt x="80" y="210"/>
                  </a:cubicBezTo>
                  <a:cubicBezTo>
                    <a:pt x="80" y="298"/>
                    <a:pt x="90" y="360"/>
                    <a:pt x="147" y="360"/>
                  </a:cubicBezTo>
                  <a:cubicBezTo>
                    <a:pt x="192" y="361"/>
                    <a:pt x="208" y="324"/>
                    <a:pt x="208" y="264"/>
                  </a:cubicBezTo>
                  <a:lnTo>
                    <a:pt x="283" y="2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14"/>
            <p:cNvSpPr>
              <a:spLocks/>
            </p:cNvSpPr>
            <p:nvPr userDrawn="1"/>
          </p:nvSpPr>
          <p:spPr bwMode="auto">
            <a:xfrm>
              <a:off x="7319963" y="9340850"/>
              <a:ext cx="774700" cy="1477963"/>
            </a:xfrm>
            <a:custGeom>
              <a:avLst/>
              <a:gdLst>
                <a:gd name="T0" fmla="*/ 0 w 277"/>
                <a:gd name="T1" fmla="*/ 0 h 526"/>
                <a:gd name="T2" fmla="*/ 79 w 277"/>
                <a:gd name="T3" fmla="*/ 0 h 526"/>
                <a:gd name="T4" fmla="*/ 79 w 277"/>
                <a:gd name="T5" fmla="*/ 173 h 526"/>
                <a:gd name="T6" fmla="*/ 81 w 277"/>
                <a:gd name="T7" fmla="*/ 174 h 526"/>
                <a:gd name="T8" fmla="*/ 179 w 277"/>
                <a:gd name="T9" fmla="*/ 120 h 526"/>
                <a:gd name="T10" fmla="*/ 277 w 277"/>
                <a:gd name="T11" fmla="*/ 227 h 526"/>
                <a:gd name="T12" fmla="*/ 277 w 277"/>
                <a:gd name="T13" fmla="*/ 526 h 526"/>
                <a:gd name="T14" fmla="*/ 198 w 277"/>
                <a:gd name="T15" fmla="*/ 526 h 526"/>
                <a:gd name="T16" fmla="*/ 198 w 277"/>
                <a:gd name="T17" fmla="*/ 255 h 526"/>
                <a:gd name="T18" fmla="*/ 143 w 277"/>
                <a:gd name="T19" fmla="*/ 183 h 526"/>
                <a:gd name="T20" fmla="*/ 79 w 277"/>
                <a:gd name="T21" fmla="*/ 260 h 526"/>
                <a:gd name="T22" fmla="*/ 79 w 277"/>
                <a:gd name="T23" fmla="*/ 526 h 526"/>
                <a:gd name="T24" fmla="*/ 0 w 277"/>
                <a:gd name="T25" fmla="*/ 526 h 526"/>
                <a:gd name="T26" fmla="*/ 0 w 277"/>
                <a:gd name="T27"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526">
                  <a:moveTo>
                    <a:pt x="0" y="0"/>
                  </a:moveTo>
                  <a:cubicBezTo>
                    <a:pt x="79" y="0"/>
                    <a:pt x="79" y="0"/>
                    <a:pt x="79" y="0"/>
                  </a:cubicBezTo>
                  <a:cubicBezTo>
                    <a:pt x="79" y="173"/>
                    <a:pt x="79" y="173"/>
                    <a:pt x="79" y="173"/>
                  </a:cubicBezTo>
                  <a:cubicBezTo>
                    <a:pt x="81" y="174"/>
                    <a:pt x="81" y="174"/>
                    <a:pt x="81" y="174"/>
                  </a:cubicBezTo>
                  <a:cubicBezTo>
                    <a:pt x="104" y="140"/>
                    <a:pt x="138" y="120"/>
                    <a:pt x="179" y="120"/>
                  </a:cubicBezTo>
                  <a:cubicBezTo>
                    <a:pt x="239" y="120"/>
                    <a:pt x="277" y="147"/>
                    <a:pt x="277" y="227"/>
                  </a:cubicBezTo>
                  <a:cubicBezTo>
                    <a:pt x="277" y="526"/>
                    <a:pt x="277" y="526"/>
                    <a:pt x="277" y="526"/>
                  </a:cubicBezTo>
                  <a:cubicBezTo>
                    <a:pt x="198" y="526"/>
                    <a:pt x="198" y="526"/>
                    <a:pt x="198" y="526"/>
                  </a:cubicBezTo>
                  <a:cubicBezTo>
                    <a:pt x="198" y="255"/>
                    <a:pt x="198" y="255"/>
                    <a:pt x="198" y="255"/>
                  </a:cubicBezTo>
                  <a:cubicBezTo>
                    <a:pt x="198" y="203"/>
                    <a:pt x="182" y="183"/>
                    <a:pt x="143" y="183"/>
                  </a:cubicBezTo>
                  <a:cubicBezTo>
                    <a:pt x="110" y="183"/>
                    <a:pt x="79" y="209"/>
                    <a:pt x="79" y="260"/>
                  </a:cubicBezTo>
                  <a:cubicBezTo>
                    <a:pt x="79" y="526"/>
                    <a:pt x="79" y="526"/>
                    <a:pt x="79" y="526"/>
                  </a:cubicBezTo>
                  <a:cubicBezTo>
                    <a:pt x="0" y="526"/>
                    <a:pt x="0" y="526"/>
                    <a:pt x="0" y="526"/>
                  </a:cubicBez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15"/>
            <p:cNvSpPr>
              <a:spLocks noEditPoints="1"/>
            </p:cNvSpPr>
            <p:nvPr userDrawn="1"/>
          </p:nvSpPr>
          <p:spPr bwMode="auto">
            <a:xfrm>
              <a:off x="8196263" y="9678988"/>
              <a:ext cx="865188" cy="1171575"/>
            </a:xfrm>
            <a:custGeom>
              <a:avLst/>
              <a:gdLst>
                <a:gd name="T0" fmla="*/ 200 w 309"/>
                <a:gd name="T1" fmla="*/ 197 h 417"/>
                <a:gd name="T2" fmla="*/ 112 w 309"/>
                <a:gd name="T3" fmla="*/ 234 h 417"/>
                <a:gd name="T4" fmla="*/ 79 w 309"/>
                <a:gd name="T5" fmla="*/ 298 h 417"/>
                <a:gd name="T6" fmla="*/ 129 w 309"/>
                <a:gd name="T7" fmla="*/ 358 h 417"/>
                <a:gd name="T8" fmla="*/ 200 w 309"/>
                <a:gd name="T9" fmla="*/ 264 h 417"/>
                <a:gd name="T10" fmla="*/ 200 w 309"/>
                <a:gd name="T11" fmla="*/ 197 h 417"/>
                <a:gd name="T12" fmla="*/ 275 w 309"/>
                <a:gd name="T13" fmla="*/ 324 h 417"/>
                <a:gd name="T14" fmla="*/ 296 w 309"/>
                <a:gd name="T15" fmla="*/ 352 h 417"/>
                <a:gd name="T16" fmla="*/ 309 w 309"/>
                <a:gd name="T17" fmla="*/ 350 h 417"/>
                <a:gd name="T18" fmla="*/ 309 w 309"/>
                <a:gd name="T19" fmla="*/ 401 h 417"/>
                <a:gd name="T20" fmla="*/ 270 w 309"/>
                <a:gd name="T21" fmla="*/ 411 h 417"/>
                <a:gd name="T22" fmla="*/ 203 w 309"/>
                <a:gd name="T23" fmla="*/ 359 h 417"/>
                <a:gd name="T24" fmla="*/ 202 w 309"/>
                <a:gd name="T25" fmla="*/ 359 h 417"/>
                <a:gd name="T26" fmla="*/ 103 w 309"/>
                <a:gd name="T27" fmla="*/ 417 h 417"/>
                <a:gd name="T28" fmla="*/ 0 w 309"/>
                <a:gd name="T29" fmla="*/ 306 h 417"/>
                <a:gd name="T30" fmla="*/ 92 w 309"/>
                <a:gd name="T31" fmla="*/ 181 h 417"/>
                <a:gd name="T32" fmla="*/ 154 w 309"/>
                <a:gd name="T33" fmla="*/ 164 h 417"/>
                <a:gd name="T34" fmla="*/ 200 w 309"/>
                <a:gd name="T35" fmla="*/ 113 h 417"/>
                <a:gd name="T36" fmla="*/ 146 w 309"/>
                <a:gd name="T37" fmla="*/ 54 h 417"/>
                <a:gd name="T38" fmla="*/ 85 w 309"/>
                <a:gd name="T39" fmla="*/ 130 h 417"/>
                <a:gd name="T40" fmla="*/ 10 w 309"/>
                <a:gd name="T41" fmla="*/ 130 h 417"/>
                <a:gd name="T42" fmla="*/ 149 w 309"/>
                <a:gd name="T43" fmla="*/ 0 h 417"/>
                <a:gd name="T44" fmla="*/ 275 w 309"/>
                <a:gd name="T45" fmla="*/ 97 h 417"/>
                <a:gd name="T46" fmla="*/ 275 w 309"/>
                <a:gd name="T47" fmla="*/ 32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9" h="417">
                  <a:moveTo>
                    <a:pt x="200" y="197"/>
                  </a:moveTo>
                  <a:cubicBezTo>
                    <a:pt x="180" y="213"/>
                    <a:pt x="135" y="223"/>
                    <a:pt x="112" y="234"/>
                  </a:cubicBezTo>
                  <a:cubicBezTo>
                    <a:pt x="89" y="245"/>
                    <a:pt x="79" y="269"/>
                    <a:pt x="79" y="298"/>
                  </a:cubicBezTo>
                  <a:cubicBezTo>
                    <a:pt x="79" y="331"/>
                    <a:pt x="96" y="358"/>
                    <a:pt x="129" y="358"/>
                  </a:cubicBezTo>
                  <a:cubicBezTo>
                    <a:pt x="177" y="358"/>
                    <a:pt x="200" y="322"/>
                    <a:pt x="200" y="264"/>
                  </a:cubicBezTo>
                  <a:lnTo>
                    <a:pt x="200" y="197"/>
                  </a:lnTo>
                  <a:close/>
                  <a:moveTo>
                    <a:pt x="275" y="324"/>
                  </a:moveTo>
                  <a:cubicBezTo>
                    <a:pt x="275" y="339"/>
                    <a:pt x="284" y="352"/>
                    <a:pt x="296" y="352"/>
                  </a:cubicBezTo>
                  <a:cubicBezTo>
                    <a:pt x="301" y="352"/>
                    <a:pt x="306" y="351"/>
                    <a:pt x="309" y="350"/>
                  </a:cubicBezTo>
                  <a:cubicBezTo>
                    <a:pt x="309" y="401"/>
                    <a:pt x="309" y="401"/>
                    <a:pt x="309" y="401"/>
                  </a:cubicBezTo>
                  <a:cubicBezTo>
                    <a:pt x="300" y="406"/>
                    <a:pt x="286" y="411"/>
                    <a:pt x="270" y="411"/>
                  </a:cubicBezTo>
                  <a:cubicBezTo>
                    <a:pt x="235" y="411"/>
                    <a:pt x="205" y="397"/>
                    <a:pt x="203" y="359"/>
                  </a:cubicBezTo>
                  <a:cubicBezTo>
                    <a:pt x="202" y="359"/>
                    <a:pt x="202" y="359"/>
                    <a:pt x="202" y="359"/>
                  </a:cubicBezTo>
                  <a:cubicBezTo>
                    <a:pt x="180" y="398"/>
                    <a:pt x="149" y="417"/>
                    <a:pt x="103" y="417"/>
                  </a:cubicBezTo>
                  <a:cubicBezTo>
                    <a:pt x="40" y="417"/>
                    <a:pt x="0" y="381"/>
                    <a:pt x="0" y="306"/>
                  </a:cubicBezTo>
                  <a:cubicBezTo>
                    <a:pt x="0" y="217"/>
                    <a:pt x="38" y="199"/>
                    <a:pt x="92" y="181"/>
                  </a:cubicBezTo>
                  <a:cubicBezTo>
                    <a:pt x="154" y="164"/>
                    <a:pt x="154" y="164"/>
                    <a:pt x="154" y="164"/>
                  </a:cubicBezTo>
                  <a:cubicBezTo>
                    <a:pt x="182" y="156"/>
                    <a:pt x="200" y="148"/>
                    <a:pt x="200" y="113"/>
                  </a:cubicBezTo>
                  <a:cubicBezTo>
                    <a:pt x="200" y="77"/>
                    <a:pt x="188" y="54"/>
                    <a:pt x="146" y="54"/>
                  </a:cubicBezTo>
                  <a:cubicBezTo>
                    <a:pt x="93" y="54"/>
                    <a:pt x="85" y="92"/>
                    <a:pt x="85" y="130"/>
                  </a:cubicBezTo>
                  <a:cubicBezTo>
                    <a:pt x="10" y="130"/>
                    <a:pt x="10" y="130"/>
                    <a:pt x="10" y="130"/>
                  </a:cubicBezTo>
                  <a:cubicBezTo>
                    <a:pt x="10" y="46"/>
                    <a:pt x="45" y="0"/>
                    <a:pt x="149" y="0"/>
                  </a:cubicBezTo>
                  <a:cubicBezTo>
                    <a:pt x="219" y="0"/>
                    <a:pt x="275" y="27"/>
                    <a:pt x="275" y="97"/>
                  </a:cubicBezTo>
                  <a:lnTo>
                    <a:pt x="27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16"/>
            <p:cNvSpPr>
              <a:spLocks/>
            </p:cNvSpPr>
            <p:nvPr userDrawn="1"/>
          </p:nvSpPr>
          <p:spPr bwMode="auto">
            <a:xfrm>
              <a:off x="9123363" y="9678988"/>
              <a:ext cx="774700" cy="1139825"/>
            </a:xfrm>
            <a:custGeom>
              <a:avLst/>
              <a:gdLst>
                <a:gd name="T0" fmla="*/ 0 w 277"/>
                <a:gd name="T1" fmla="*/ 10 h 406"/>
                <a:gd name="T2" fmla="*/ 75 w 277"/>
                <a:gd name="T3" fmla="*/ 10 h 406"/>
                <a:gd name="T4" fmla="*/ 75 w 277"/>
                <a:gd name="T5" fmla="*/ 56 h 406"/>
                <a:gd name="T6" fmla="*/ 77 w 277"/>
                <a:gd name="T7" fmla="*/ 56 h 406"/>
                <a:gd name="T8" fmla="*/ 179 w 277"/>
                <a:gd name="T9" fmla="*/ 0 h 406"/>
                <a:gd name="T10" fmla="*/ 277 w 277"/>
                <a:gd name="T11" fmla="*/ 107 h 406"/>
                <a:gd name="T12" fmla="*/ 277 w 277"/>
                <a:gd name="T13" fmla="*/ 406 h 406"/>
                <a:gd name="T14" fmla="*/ 198 w 277"/>
                <a:gd name="T15" fmla="*/ 406 h 406"/>
                <a:gd name="T16" fmla="*/ 198 w 277"/>
                <a:gd name="T17" fmla="*/ 135 h 406"/>
                <a:gd name="T18" fmla="*/ 143 w 277"/>
                <a:gd name="T19" fmla="*/ 63 h 406"/>
                <a:gd name="T20" fmla="*/ 79 w 277"/>
                <a:gd name="T21" fmla="*/ 140 h 406"/>
                <a:gd name="T22" fmla="*/ 79 w 277"/>
                <a:gd name="T23" fmla="*/ 406 h 406"/>
                <a:gd name="T24" fmla="*/ 0 w 277"/>
                <a:gd name="T25" fmla="*/ 406 h 406"/>
                <a:gd name="T26" fmla="*/ 0 w 277"/>
                <a:gd name="T27" fmla="*/ 1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406">
                  <a:moveTo>
                    <a:pt x="0" y="10"/>
                  </a:moveTo>
                  <a:cubicBezTo>
                    <a:pt x="75" y="10"/>
                    <a:pt x="75" y="10"/>
                    <a:pt x="75" y="10"/>
                  </a:cubicBezTo>
                  <a:cubicBezTo>
                    <a:pt x="75" y="56"/>
                    <a:pt x="75" y="56"/>
                    <a:pt x="75" y="56"/>
                  </a:cubicBezTo>
                  <a:cubicBezTo>
                    <a:pt x="77" y="56"/>
                    <a:pt x="77" y="56"/>
                    <a:pt x="77" y="56"/>
                  </a:cubicBezTo>
                  <a:cubicBezTo>
                    <a:pt x="97" y="21"/>
                    <a:pt x="134" y="0"/>
                    <a:pt x="179" y="0"/>
                  </a:cubicBezTo>
                  <a:cubicBezTo>
                    <a:pt x="239" y="0"/>
                    <a:pt x="277" y="27"/>
                    <a:pt x="277" y="107"/>
                  </a:cubicBezTo>
                  <a:cubicBezTo>
                    <a:pt x="277" y="406"/>
                    <a:pt x="277" y="406"/>
                    <a:pt x="277" y="406"/>
                  </a:cubicBezTo>
                  <a:cubicBezTo>
                    <a:pt x="198" y="406"/>
                    <a:pt x="198" y="406"/>
                    <a:pt x="198" y="406"/>
                  </a:cubicBezTo>
                  <a:cubicBezTo>
                    <a:pt x="198" y="135"/>
                    <a:pt x="198" y="135"/>
                    <a:pt x="198" y="135"/>
                  </a:cubicBezTo>
                  <a:cubicBezTo>
                    <a:pt x="198" y="83"/>
                    <a:pt x="182" y="63"/>
                    <a:pt x="143" y="63"/>
                  </a:cubicBezTo>
                  <a:cubicBezTo>
                    <a:pt x="110" y="63"/>
                    <a:pt x="79" y="89"/>
                    <a:pt x="79" y="140"/>
                  </a:cubicBezTo>
                  <a:cubicBezTo>
                    <a:pt x="79" y="406"/>
                    <a:pt x="79" y="406"/>
                    <a:pt x="79" y="406"/>
                  </a:cubicBezTo>
                  <a:cubicBezTo>
                    <a:pt x="0" y="406"/>
                    <a:pt x="0" y="406"/>
                    <a:pt x="0" y="406"/>
                  </a:cubicBez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17"/>
            <p:cNvSpPr>
              <a:spLocks noEditPoints="1"/>
            </p:cNvSpPr>
            <p:nvPr userDrawn="1"/>
          </p:nvSpPr>
          <p:spPr bwMode="auto">
            <a:xfrm>
              <a:off x="10025063" y="9678988"/>
              <a:ext cx="811213" cy="1522413"/>
            </a:xfrm>
            <a:custGeom>
              <a:avLst/>
              <a:gdLst>
                <a:gd name="T0" fmla="*/ 142 w 290"/>
                <a:gd name="T1" fmla="*/ 340 h 542"/>
                <a:gd name="T2" fmla="*/ 210 w 290"/>
                <a:gd name="T3" fmla="*/ 199 h 542"/>
                <a:gd name="T4" fmla="*/ 147 w 290"/>
                <a:gd name="T5" fmla="*/ 63 h 542"/>
                <a:gd name="T6" fmla="*/ 80 w 290"/>
                <a:gd name="T7" fmla="*/ 196 h 542"/>
                <a:gd name="T8" fmla="*/ 142 w 290"/>
                <a:gd name="T9" fmla="*/ 340 h 542"/>
                <a:gd name="T10" fmla="*/ 86 w 290"/>
                <a:gd name="T11" fmla="*/ 440 h 542"/>
                <a:gd name="T12" fmla="*/ 143 w 290"/>
                <a:gd name="T13" fmla="*/ 488 h 542"/>
                <a:gd name="T14" fmla="*/ 210 w 290"/>
                <a:gd name="T15" fmla="*/ 413 h 542"/>
                <a:gd name="T16" fmla="*/ 210 w 290"/>
                <a:gd name="T17" fmla="*/ 349 h 542"/>
                <a:gd name="T18" fmla="*/ 209 w 290"/>
                <a:gd name="T19" fmla="*/ 349 h 542"/>
                <a:gd name="T20" fmla="*/ 119 w 290"/>
                <a:gd name="T21" fmla="*/ 404 h 542"/>
                <a:gd name="T22" fmla="*/ 0 w 290"/>
                <a:gd name="T23" fmla="*/ 204 h 542"/>
                <a:gd name="T24" fmla="*/ 126 w 290"/>
                <a:gd name="T25" fmla="*/ 0 h 542"/>
                <a:gd name="T26" fmla="*/ 213 w 290"/>
                <a:gd name="T27" fmla="*/ 59 h 542"/>
                <a:gd name="T28" fmla="*/ 215 w 290"/>
                <a:gd name="T29" fmla="*/ 59 h 542"/>
                <a:gd name="T30" fmla="*/ 215 w 290"/>
                <a:gd name="T31" fmla="*/ 10 h 542"/>
                <a:gd name="T32" fmla="*/ 290 w 290"/>
                <a:gd name="T33" fmla="*/ 10 h 542"/>
                <a:gd name="T34" fmla="*/ 290 w 290"/>
                <a:gd name="T35" fmla="*/ 387 h 542"/>
                <a:gd name="T36" fmla="*/ 142 w 290"/>
                <a:gd name="T37" fmla="*/ 542 h 542"/>
                <a:gd name="T38" fmla="*/ 11 w 290"/>
                <a:gd name="T39" fmla="*/ 440 h 542"/>
                <a:gd name="T40" fmla="*/ 86 w 290"/>
                <a:gd name="T41" fmla="*/ 44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0" h="542">
                  <a:moveTo>
                    <a:pt x="142" y="340"/>
                  </a:moveTo>
                  <a:cubicBezTo>
                    <a:pt x="204" y="340"/>
                    <a:pt x="210" y="262"/>
                    <a:pt x="210" y="199"/>
                  </a:cubicBezTo>
                  <a:cubicBezTo>
                    <a:pt x="210" y="135"/>
                    <a:pt x="202" y="63"/>
                    <a:pt x="147" y="63"/>
                  </a:cubicBezTo>
                  <a:cubicBezTo>
                    <a:pt x="89" y="63"/>
                    <a:pt x="80" y="122"/>
                    <a:pt x="80" y="196"/>
                  </a:cubicBezTo>
                  <a:cubicBezTo>
                    <a:pt x="80" y="264"/>
                    <a:pt x="83" y="340"/>
                    <a:pt x="142" y="340"/>
                  </a:cubicBezTo>
                  <a:moveTo>
                    <a:pt x="86" y="440"/>
                  </a:moveTo>
                  <a:cubicBezTo>
                    <a:pt x="86" y="465"/>
                    <a:pt x="108" y="488"/>
                    <a:pt x="143" y="488"/>
                  </a:cubicBezTo>
                  <a:cubicBezTo>
                    <a:pt x="185" y="488"/>
                    <a:pt x="210" y="459"/>
                    <a:pt x="210" y="413"/>
                  </a:cubicBezTo>
                  <a:cubicBezTo>
                    <a:pt x="210" y="349"/>
                    <a:pt x="210" y="349"/>
                    <a:pt x="210" y="349"/>
                  </a:cubicBezTo>
                  <a:cubicBezTo>
                    <a:pt x="209" y="349"/>
                    <a:pt x="209" y="349"/>
                    <a:pt x="209" y="349"/>
                  </a:cubicBezTo>
                  <a:cubicBezTo>
                    <a:pt x="194" y="384"/>
                    <a:pt x="157" y="404"/>
                    <a:pt x="119" y="404"/>
                  </a:cubicBezTo>
                  <a:cubicBezTo>
                    <a:pt x="26" y="404"/>
                    <a:pt x="0" y="312"/>
                    <a:pt x="0" y="204"/>
                  </a:cubicBezTo>
                  <a:cubicBezTo>
                    <a:pt x="0" y="117"/>
                    <a:pt x="14" y="0"/>
                    <a:pt x="126" y="0"/>
                  </a:cubicBezTo>
                  <a:cubicBezTo>
                    <a:pt x="173" y="0"/>
                    <a:pt x="206" y="30"/>
                    <a:pt x="213" y="59"/>
                  </a:cubicBezTo>
                  <a:cubicBezTo>
                    <a:pt x="215" y="59"/>
                    <a:pt x="215" y="59"/>
                    <a:pt x="215" y="59"/>
                  </a:cubicBezTo>
                  <a:cubicBezTo>
                    <a:pt x="215" y="10"/>
                    <a:pt x="215" y="10"/>
                    <a:pt x="215" y="10"/>
                  </a:cubicBezTo>
                  <a:cubicBezTo>
                    <a:pt x="290" y="10"/>
                    <a:pt x="290" y="10"/>
                    <a:pt x="290" y="10"/>
                  </a:cubicBezTo>
                  <a:cubicBezTo>
                    <a:pt x="290" y="387"/>
                    <a:pt x="290" y="387"/>
                    <a:pt x="290" y="387"/>
                  </a:cubicBezTo>
                  <a:cubicBezTo>
                    <a:pt x="290" y="484"/>
                    <a:pt x="249" y="542"/>
                    <a:pt x="142" y="542"/>
                  </a:cubicBezTo>
                  <a:cubicBezTo>
                    <a:pt x="24" y="542"/>
                    <a:pt x="11" y="473"/>
                    <a:pt x="11" y="440"/>
                  </a:cubicBezTo>
                  <a:lnTo>
                    <a:pt x="86" y="4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18"/>
            <p:cNvSpPr>
              <a:spLocks noEditPoints="1"/>
            </p:cNvSpPr>
            <p:nvPr userDrawn="1"/>
          </p:nvSpPr>
          <p:spPr bwMode="auto">
            <a:xfrm>
              <a:off x="10931526" y="9678988"/>
              <a:ext cx="801688" cy="1171575"/>
            </a:xfrm>
            <a:custGeom>
              <a:avLst/>
              <a:gdLst>
                <a:gd name="T0" fmla="*/ 207 w 286"/>
                <a:gd name="T1" fmla="*/ 164 h 417"/>
                <a:gd name="T2" fmla="*/ 207 w 286"/>
                <a:gd name="T3" fmla="*/ 143 h 417"/>
                <a:gd name="T4" fmla="*/ 146 w 286"/>
                <a:gd name="T5" fmla="*/ 54 h 417"/>
                <a:gd name="T6" fmla="*/ 79 w 286"/>
                <a:gd name="T7" fmla="*/ 156 h 417"/>
                <a:gd name="T8" fmla="*/ 79 w 286"/>
                <a:gd name="T9" fmla="*/ 164 h 417"/>
                <a:gd name="T10" fmla="*/ 207 w 286"/>
                <a:gd name="T11" fmla="*/ 164 h 417"/>
                <a:gd name="T12" fmla="*/ 79 w 286"/>
                <a:gd name="T13" fmla="*/ 219 h 417"/>
                <a:gd name="T14" fmla="*/ 79 w 286"/>
                <a:gd name="T15" fmla="*/ 241 h 417"/>
                <a:gd name="T16" fmla="*/ 146 w 286"/>
                <a:gd name="T17" fmla="*/ 362 h 417"/>
                <a:gd name="T18" fmla="*/ 209 w 286"/>
                <a:gd name="T19" fmla="*/ 274 h 417"/>
                <a:gd name="T20" fmla="*/ 284 w 286"/>
                <a:gd name="T21" fmla="*/ 274 h 417"/>
                <a:gd name="T22" fmla="*/ 145 w 286"/>
                <a:gd name="T23" fmla="*/ 417 h 417"/>
                <a:gd name="T24" fmla="*/ 0 w 286"/>
                <a:gd name="T25" fmla="*/ 214 h 417"/>
                <a:gd name="T26" fmla="*/ 146 w 286"/>
                <a:gd name="T27" fmla="*/ 0 h 417"/>
                <a:gd name="T28" fmla="*/ 286 w 286"/>
                <a:gd name="T29" fmla="*/ 177 h 417"/>
                <a:gd name="T30" fmla="*/ 286 w 286"/>
                <a:gd name="T31" fmla="*/ 219 h 417"/>
                <a:gd name="T32" fmla="*/ 79 w 286"/>
                <a:gd name="T33" fmla="*/ 21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6" h="417">
                  <a:moveTo>
                    <a:pt x="207" y="164"/>
                  </a:moveTo>
                  <a:cubicBezTo>
                    <a:pt x="207" y="143"/>
                    <a:pt x="207" y="143"/>
                    <a:pt x="207" y="143"/>
                  </a:cubicBezTo>
                  <a:cubicBezTo>
                    <a:pt x="207" y="93"/>
                    <a:pt x="191" y="54"/>
                    <a:pt x="146" y="54"/>
                  </a:cubicBezTo>
                  <a:cubicBezTo>
                    <a:pt x="95" y="54"/>
                    <a:pt x="79" y="104"/>
                    <a:pt x="79" y="156"/>
                  </a:cubicBezTo>
                  <a:cubicBezTo>
                    <a:pt x="79" y="164"/>
                    <a:pt x="79" y="164"/>
                    <a:pt x="79" y="164"/>
                  </a:cubicBezTo>
                  <a:lnTo>
                    <a:pt x="207" y="164"/>
                  </a:lnTo>
                  <a:close/>
                  <a:moveTo>
                    <a:pt x="79" y="219"/>
                  </a:moveTo>
                  <a:cubicBezTo>
                    <a:pt x="79" y="241"/>
                    <a:pt x="79" y="241"/>
                    <a:pt x="79" y="241"/>
                  </a:cubicBezTo>
                  <a:cubicBezTo>
                    <a:pt x="79" y="294"/>
                    <a:pt x="86" y="362"/>
                    <a:pt x="146" y="362"/>
                  </a:cubicBezTo>
                  <a:cubicBezTo>
                    <a:pt x="202" y="362"/>
                    <a:pt x="209" y="297"/>
                    <a:pt x="209" y="274"/>
                  </a:cubicBezTo>
                  <a:cubicBezTo>
                    <a:pt x="284" y="274"/>
                    <a:pt x="284" y="274"/>
                    <a:pt x="284" y="274"/>
                  </a:cubicBezTo>
                  <a:cubicBezTo>
                    <a:pt x="284" y="362"/>
                    <a:pt x="231" y="417"/>
                    <a:pt x="145" y="417"/>
                  </a:cubicBezTo>
                  <a:cubicBezTo>
                    <a:pt x="80" y="417"/>
                    <a:pt x="0" y="398"/>
                    <a:pt x="0" y="214"/>
                  </a:cubicBezTo>
                  <a:cubicBezTo>
                    <a:pt x="0" y="110"/>
                    <a:pt x="22" y="0"/>
                    <a:pt x="146" y="0"/>
                  </a:cubicBezTo>
                  <a:cubicBezTo>
                    <a:pt x="257" y="0"/>
                    <a:pt x="286" y="66"/>
                    <a:pt x="286" y="177"/>
                  </a:cubicBezTo>
                  <a:cubicBezTo>
                    <a:pt x="286" y="219"/>
                    <a:pt x="286" y="219"/>
                    <a:pt x="286" y="219"/>
                  </a:cubicBezTo>
                  <a:lnTo>
                    <a:pt x="79" y="2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Freeform 19"/>
            <p:cNvSpPr>
              <a:spLocks/>
            </p:cNvSpPr>
            <p:nvPr userDrawn="1"/>
          </p:nvSpPr>
          <p:spPr bwMode="auto">
            <a:xfrm>
              <a:off x="484188" y="9515475"/>
              <a:ext cx="825500" cy="1295400"/>
            </a:xfrm>
            <a:custGeom>
              <a:avLst/>
              <a:gdLst>
                <a:gd name="T0" fmla="*/ 163 w 295"/>
                <a:gd name="T1" fmla="*/ 461 h 461"/>
                <a:gd name="T2" fmla="*/ 201 w 295"/>
                <a:gd name="T3" fmla="*/ 167 h 461"/>
                <a:gd name="T4" fmla="*/ 85 w 295"/>
                <a:gd name="T5" fmla="*/ 41 h 461"/>
                <a:gd name="T6" fmla="*/ 20 w 295"/>
                <a:gd name="T7" fmla="*/ 245 h 461"/>
                <a:gd name="T8" fmla="*/ 163 w 295"/>
                <a:gd name="T9" fmla="*/ 461 h 461"/>
              </a:gdLst>
              <a:ahLst/>
              <a:cxnLst>
                <a:cxn ang="0">
                  <a:pos x="T0" y="T1"/>
                </a:cxn>
                <a:cxn ang="0">
                  <a:pos x="T2" y="T3"/>
                </a:cxn>
                <a:cxn ang="0">
                  <a:pos x="T4" y="T5"/>
                </a:cxn>
                <a:cxn ang="0">
                  <a:pos x="T6" y="T7"/>
                </a:cxn>
                <a:cxn ang="0">
                  <a:pos x="T8" y="T9"/>
                </a:cxn>
              </a:cxnLst>
              <a:rect l="0" t="0" r="r" b="b"/>
              <a:pathLst>
                <a:path w="295" h="461">
                  <a:moveTo>
                    <a:pt x="163" y="461"/>
                  </a:moveTo>
                  <a:cubicBezTo>
                    <a:pt x="163" y="461"/>
                    <a:pt x="106" y="334"/>
                    <a:pt x="201" y="167"/>
                  </a:cubicBezTo>
                  <a:cubicBezTo>
                    <a:pt x="295" y="0"/>
                    <a:pt x="127" y="7"/>
                    <a:pt x="85" y="41"/>
                  </a:cubicBezTo>
                  <a:cubicBezTo>
                    <a:pt x="36" y="80"/>
                    <a:pt x="0" y="139"/>
                    <a:pt x="20" y="245"/>
                  </a:cubicBezTo>
                  <a:cubicBezTo>
                    <a:pt x="39" y="352"/>
                    <a:pt x="163" y="461"/>
                    <a:pt x="163" y="461"/>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63" name="Picture Placeholder 62"/>
          <p:cNvSpPr>
            <a:spLocks noGrp="1"/>
          </p:cNvSpPr>
          <p:nvPr>
            <p:ph type="pic" sz="quarter" idx="14" hasCustomPrompt="1"/>
          </p:nvPr>
        </p:nvSpPr>
        <p:spPr>
          <a:xfrm>
            <a:off x="9768408" y="5998893"/>
            <a:ext cx="1914441" cy="630000"/>
          </a:xfrm>
          <a:solidFill>
            <a:schemeClr val="bg1">
              <a:lumMod val="95000"/>
            </a:schemeClr>
          </a:solidFill>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Partner logo</a:t>
            </a:r>
          </a:p>
        </p:txBody>
      </p:sp>
    </p:spTree>
    <p:extLst>
      <p:ext uri="{BB962C8B-B14F-4D97-AF65-F5344CB8AC3E}">
        <p14:creationId xmlns:p14="http://schemas.microsoft.com/office/powerpoint/2010/main" val="142580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artners (photo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8" name="Rectangle 67"/>
          <p:cNvSpPr/>
          <p:nvPr userDrawn="1"/>
        </p:nvSpPr>
        <p:spPr>
          <a:xfrm>
            <a:off x="0" y="5760000"/>
            <a:ext cx="12192000" cy="10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524805" y="1879247"/>
            <a:ext cx="4397706" cy="827507"/>
          </a:xfrm>
          <a:solidFill>
            <a:schemeClr val="accent1"/>
          </a:solidFill>
        </p:spPr>
        <p:txBody>
          <a:bodyPr wrap="none" lIns="144000" tIns="108000" rIns="144000" bIns="108000" anchor="ctr">
            <a:spAutoFit/>
          </a:bodyPr>
          <a:lstStyle>
            <a:lvl1pPr algn="l">
              <a:defRPr sz="4400" b="1" cap="all" baseline="0">
                <a:solidFill>
                  <a:schemeClr val="bg1"/>
                </a:solidFill>
              </a:defRPr>
            </a:lvl1pPr>
          </a:lstStyle>
          <a:p>
            <a:r>
              <a:rPr lang="en-US"/>
              <a:t>MASTER TITLE</a:t>
            </a:r>
            <a:endParaRPr lang="en-AU"/>
          </a:p>
        </p:txBody>
      </p:sp>
      <p:sp>
        <p:nvSpPr>
          <p:cNvPr id="3" name="Subtitle 2"/>
          <p:cNvSpPr>
            <a:spLocks noGrp="1"/>
          </p:cNvSpPr>
          <p:nvPr>
            <p:ph type="subTitle" idx="1" hasCustomPrompt="1"/>
          </p:nvPr>
        </p:nvSpPr>
        <p:spPr>
          <a:xfrm>
            <a:off x="524805" y="3016149"/>
            <a:ext cx="3613838" cy="827507"/>
          </a:xfrm>
          <a:solidFill>
            <a:schemeClr val="accent1"/>
          </a:solidFill>
        </p:spPr>
        <p:txBody>
          <a:bodyPr vert="horz" wrap="none" lIns="144000" tIns="108000" rIns="144000" bIns="108000" rtlCol="0" anchor="ctr">
            <a:spAutoFit/>
          </a:bodyPr>
          <a:lstStyle>
            <a:lvl1pPr marL="0" indent="0">
              <a:buNone/>
              <a:defRPr lang="en-AU" sz="4400" b="1" cap="all" baseline="0" dirty="0">
                <a:solidFill>
                  <a:schemeClr val="bg1"/>
                </a:solidFill>
                <a:latin typeface="+mj-lt"/>
                <a:ea typeface="+mj-ea"/>
                <a:cs typeface="+mj-cs"/>
              </a:defRPr>
            </a:lvl1pPr>
          </a:lstStyle>
          <a:p>
            <a:pPr marL="228600" lvl="0" indent="-228600">
              <a:spcBef>
                <a:spcPct val="0"/>
              </a:spcBef>
            </a:pPr>
            <a:r>
              <a:rPr lang="en-US"/>
              <a:t>TITLE </a:t>
            </a:r>
            <a:r>
              <a:rPr lang="en-US" err="1"/>
              <a:t>cont</a:t>
            </a:r>
            <a:endParaRPr lang="en-AU"/>
          </a:p>
        </p:txBody>
      </p:sp>
      <p:sp>
        <p:nvSpPr>
          <p:cNvPr id="32" name="Text Placeholder 31"/>
          <p:cNvSpPr>
            <a:spLocks noGrp="1"/>
          </p:cNvSpPr>
          <p:nvPr>
            <p:ph type="body" sz="quarter" idx="13" hasCustomPrompt="1"/>
          </p:nvPr>
        </p:nvSpPr>
        <p:spPr>
          <a:xfrm>
            <a:off x="525463" y="4247045"/>
            <a:ext cx="10828337" cy="561975"/>
          </a:xfrm>
        </p:spPr>
        <p:txBody>
          <a:bodyPr lIns="0" tIns="0" rIns="0" bIns="3600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to add author name  |  add date</a:t>
            </a:r>
          </a:p>
        </p:txBody>
      </p:sp>
      <p:grpSp>
        <p:nvGrpSpPr>
          <p:cNvPr id="44" name="Group 43"/>
          <p:cNvGrpSpPr>
            <a:grpSpLocks noChangeAspect="1"/>
          </p:cNvGrpSpPr>
          <p:nvPr userDrawn="1"/>
        </p:nvGrpSpPr>
        <p:grpSpPr>
          <a:xfrm>
            <a:off x="484188" y="6087209"/>
            <a:ext cx="2311200" cy="443583"/>
            <a:chOff x="484188" y="9059863"/>
            <a:chExt cx="11249026" cy="2159000"/>
          </a:xfrm>
        </p:grpSpPr>
        <p:sp>
          <p:nvSpPr>
            <p:cNvPr id="27" name="Freeform 5"/>
            <p:cNvSpPr>
              <a:spLocks/>
            </p:cNvSpPr>
            <p:nvPr userDrawn="1"/>
          </p:nvSpPr>
          <p:spPr bwMode="auto">
            <a:xfrm>
              <a:off x="965201" y="10390188"/>
              <a:ext cx="1290638" cy="828675"/>
            </a:xfrm>
            <a:custGeom>
              <a:avLst/>
              <a:gdLst>
                <a:gd name="T0" fmla="*/ 461 w 461"/>
                <a:gd name="T1" fmla="*/ 132 h 295"/>
                <a:gd name="T2" fmla="*/ 167 w 461"/>
                <a:gd name="T3" fmla="*/ 95 h 295"/>
                <a:gd name="T4" fmla="*/ 41 w 461"/>
                <a:gd name="T5" fmla="*/ 210 h 295"/>
                <a:gd name="T6" fmla="*/ 245 w 461"/>
                <a:gd name="T7" fmla="*/ 276 h 295"/>
                <a:gd name="T8" fmla="*/ 461 w 461"/>
                <a:gd name="T9" fmla="*/ 132 h 295"/>
              </a:gdLst>
              <a:ahLst/>
              <a:cxnLst>
                <a:cxn ang="0">
                  <a:pos x="T0" y="T1"/>
                </a:cxn>
                <a:cxn ang="0">
                  <a:pos x="T2" y="T3"/>
                </a:cxn>
                <a:cxn ang="0">
                  <a:pos x="T4" y="T5"/>
                </a:cxn>
                <a:cxn ang="0">
                  <a:pos x="T6" y="T7"/>
                </a:cxn>
                <a:cxn ang="0">
                  <a:pos x="T8" y="T9"/>
                </a:cxn>
              </a:cxnLst>
              <a:rect l="0" t="0" r="r" b="b"/>
              <a:pathLst>
                <a:path w="461" h="295">
                  <a:moveTo>
                    <a:pt x="461" y="132"/>
                  </a:moveTo>
                  <a:cubicBezTo>
                    <a:pt x="461" y="132"/>
                    <a:pt x="333" y="190"/>
                    <a:pt x="167" y="95"/>
                  </a:cubicBezTo>
                  <a:cubicBezTo>
                    <a:pt x="0" y="0"/>
                    <a:pt x="7" y="169"/>
                    <a:pt x="41" y="210"/>
                  </a:cubicBezTo>
                  <a:cubicBezTo>
                    <a:pt x="80" y="259"/>
                    <a:pt x="139" y="295"/>
                    <a:pt x="245" y="276"/>
                  </a:cubicBezTo>
                  <a:cubicBezTo>
                    <a:pt x="351" y="256"/>
                    <a:pt x="461" y="132"/>
                    <a:pt x="461" y="132"/>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6"/>
            <p:cNvSpPr>
              <a:spLocks/>
            </p:cNvSpPr>
            <p:nvPr userDrawn="1"/>
          </p:nvSpPr>
          <p:spPr bwMode="auto">
            <a:xfrm>
              <a:off x="5576888" y="9705975"/>
              <a:ext cx="868363" cy="1112838"/>
            </a:xfrm>
            <a:custGeom>
              <a:avLst/>
              <a:gdLst>
                <a:gd name="T0" fmla="*/ 193 w 547"/>
                <a:gd name="T1" fmla="*/ 338 h 701"/>
                <a:gd name="T2" fmla="*/ 11 w 547"/>
                <a:gd name="T3" fmla="*/ 0 h 701"/>
                <a:gd name="T4" fmla="*/ 164 w 547"/>
                <a:gd name="T5" fmla="*/ 0 h 701"/>
                <a:gd name="T6" fmla="*/ 274 w 547"/>
                <a:gd name="T7" fmla="*/ 232 h 701"/>
                <a:gd name="T8" fmla="*/ 389 w 547"/>
                <a:gd name="T9" fmla="*/ 0 h 701"/>
                <a:gd name="T10" fmla="*/ 538 w 547"/>
                <a:gd name="T11" fmla="*/ 0 h 701"/>
                <a:gd name="T12" fmla="*/ 357 w 547"/>
                <a:gd name="T13" fmla="*/ 338 h 701"/>
                <a:gd name="T14" fmla="*/ 547 w 547"/>
                <a:gd name="T15" fmla="*/ 701 h 701"/>
                <a:gd name="T16" fmla="*/ 396 w 547"/>
                <a:gd name="T17" fmla="*/ 701 h 701"/>
                <a:gd name="T18" fmla="*/ 272 w 547"/>
                <a:gd name="T19" fmla="*/ 443 h 701"/>
                <a:gd name="T20" fmla="*/ 150 w 547"/>
                <a:gd name="T21" fmla="*/ 701 h 701"/>
                <a:gd name="T22" fmla="*/ 0 w 547"/>
                <a:gd name="T23" fmla="*/ 701 h 701"/>
                <a:gd name="T24" fmla="*/ 193 w 547"/>
                <a:gd name="T25" fmla="*/ 338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701">
                  <a:moveTo>
                    <a:pt x="193" y="338"/>
                  </a:moveTo>
                  <a:lnTo>
                    <a:pt x="11" y="0"/>
                  </a:lnTo>
                  <a:lnTo>
                    <a:pt x="164" y="0"/>
                  </a:lnTo>
                  <a:lnTo>
                    <a:pt x="274" y="232"/>
                  </a:lnTo>
                  <a:lnTo>
                    <a:pt x="389" y="0"/>
                  </a:lnTo>
                  <a:lnTo>
                    <a:pt x="538" y="0"/>
                  </a:lnTo>
                  <a:lnTo>
                    <a:pt x="357" y="338"/>
                  </a:lnTo>
                  <a:lnTo>
                    <a:pt x="547" y="701"/>
                  </a:lnTo>
                  <a:lnTo>
                    <a:pt x="396" y="701"/>
                  </a:lnTo>
                  <a:lnTo>
                    <a:pt x="272" y="443"/>
                  </a:lnTo>
                  <a:lnTo>
                    <a:pt x="150" y="701"/>
                  </a:lnTo>
                  <a:lnTo>
                    <a:pt x="0" y="701"/>
                  </a:lnTo>
                  <a:lnTo>
                    <a:pt x="193" y="3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7"/>
            <p:cNvSpPr>
              <a:spLocks/>
            </p:cNvSpPr>
            <p:nvPr userDrawn="1"/>
          </p:nvSpPr>
          <p:spPr bwMode="auto">
            <a:xfrm>
              <a:off x="863601" y="9059863"/>
              <a:ext cx="1292225" cy="828675"/>
            </a:xfrm>
            <a:custGeom>
              <a:avLst/>
              <a:gdLst>
                <a:gd name="T0" fmla="*/ 0 w 461"/>
                <a:gd name="T1" fmla="*/ 163 h 295"/>
                <a:gd name="T2" fmla="*/ 294 w 461"/>
                <a:gd name="T3" fmla="*/ 200 h 295"/>
                <a:gd name="T4" fmla="*/ 420 w 461"/>
                <a:gd name="T5" fmla="*/ 85 h 295"/>
                <a:gd name="T6" fmla="*/ 216 w 461"/>
                <a:gd name="T7" fmla="*/ 19 h 295"/>
                <a:gd name="T8" fmla="*/ 0 w 461"/>
                <a:gd name="T9" fmla="*/ 163 h 295"/>
              </a:gdLst>
              <a:ahLst/>
              <a:cxnLst>
                <a:cxn ang="0">
                  <a:pos x="T0" y="T1"/>
                </a:cxn>
                <a:cxn ang="0">
                  <a:pos x="T2" y="T3"/>
                </a:cxn>
                <a:cxn ang="0">
                  <a:pos x="T4" y="T5"/>
                </a:cxn>
                <a:cxn ang="0">
                  <a:pos x="T6" y="T7"/>
                </a:cxn>
                <a:cxn ang="0">
                  <a:pos x="T8" y="T9"/>
                </a:cxn>
              </a:cxnLst>
              <a:rect l="0" t="0" r="r" b="b"/>
              <a:pathLst>
                <a:path w="461" h="295">
                  <a:moveTo>
                    <a:pt x="0" y="163"/>
                  </a:moveTo>
                  <a:cubicBezTo>
                    <a:pt x="0" y="163"/>
                    <a:pt x="127" y="106"/>
                    <a:pt x="294" y="200"/>
                  </a:cubicBezTo>
                  <a:cubicBezTo>
                    <a:pt x="461" y="295"/>
                    <a:pt x="454" y="127"/>
                    <a:pt x="420" y="85"/>
                  </a:cubicBezTo>
                  <a:cubicBezTo>
                    <a:pt x="381" y="36"/>
                    <a:pt x="322" y="0"/>
                    <a:pt x="216" y="19"/>
                  </a:cubicBezTo>
                  <a:cubicBezTo>
                    <a:pt x="109" y="39"/>
                    <a:pt x="0" y="163"/>
                    <a:pt x="0" y="16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8"/>
            <p:cNvSpPr>
              <a:spLocks/>
            </p:cNvSpPr>
            <p:nvPr userDrawn="1"/>
          </p:nvSpPr>
          <p:spPr bwMode="auto">
            <a:xfrm>
              <a:off x="1793876" y="9442450"/>
              <a:ext cx="828675" cy="1295400"/>
            </a:xfrm>
            <a:custGeom>
              <a:avLst/>
              <a:gdLst>
                <a:gd name="T0" fmla="*/ 133 w 296"/>
                <a:gd name="T1" fmla="*/ 0 h 461"/>
                <a:gd name="T2" fmla="*/ 95 w 296"/>
                <a:gd name="T3" fmla="*/ 294 h 461"/>
                <a:gd name="T4" fmla="*/ 211 w 296"/>
                <a:gd name="T5" fmla="*/ 420 h 461"/>
                <a:gd name="T6" fmla="*/ 276 w 296"/>
                <a:gd name="T7" fmla="*/ 216 h 461"/>
                <a:gd name="T8" fmla="*/ 133 w 296"/>
                <a:gd name="T9" fmla="*/ 0 h 461"/>
              </a:gdLst>
              <a:ahLst/>
              <a:cxnLst>
                <a:cxn ang="0">
                  <a:pos x="T0" y="T1"/>
                </a:cxn>
                <a:cxn ang="0">
                  <a:pos x="T2" y="T3"/>
                </a:cxn>
                <a:cxn ang="0">
                  <a:pos x="T4" y="T5"/>
                </a:cxn>
                <a:cxn ang="0">
                  <a:pos x="T6" y="T7"/>
                </a:cxn>
                <a:cxn ang="0">
                  <a:pos x="T8" y="T9"/>
                </a:cxn>
              </a:cxnLst>
              <a:rect l="0" t="0" r="r" b="b"/>
              <a:pathLst>
                <a:path w="296" h="461">
                  <a:moveTo>
                    <a:pt x="133" y="0"/>
                  </a:moveTo>
                  <a:cubicBezTo>
                    <a:pt x="133" y="0"/>
                    <a:pt x="190" y="127"/>
                    <a:pt x="95" y="294"/>
                  </a:cubicBezTo>
                  <a:cubicBezTo>
                    <a:pt x="0" y="461"/>
                    <a:pt x="169" y="454"/>
                    <a:pt x="211" y="420"/>
                  </a:cubicBezTo>
                  <a:cubicBezTo>
                    <a:pt x="259" y="381"/>
                    <a:pt x="296" y="322"/>
                    <a:pt x="276" y="216"/>
                  </a:cubicBezTo>
                  <a:cubicBezTo>
                    <a:pt x="257" y="109"/>
                    <a:pt x="133" y="0"/>
                    <a:pt x="133"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Rectangle 9"/>
            <p:cNvSpPr>
              <a:spLocks noChangeArrowheads="1"/>
            </p:cNvSpPr>
            <p:nvPr userDrawn="1"/>
          </p:nvSpPr>
          <p:spPr bwMode="auto">
            <a:xfrm>
              <a:off x="2992438" y="9340850"/>
              <a:ext cx="234950" cy="1477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10"/>
            <p:cNvSpPr>
              <a:spLocks/>
            </p:cNvSpPr>
            <p:nvPr userDrawn="1"/>
          </p:nvSpPr>
          <p:spPr bwMode="auto">
            <a:xfrm>
              <a:off x="3373438" y="9678988"/>
              <a:ext cx="779463" cy="1139825"/>
            </a:xfrm>
            <a:custGeom>
              <a:avLst/>
              <a:gdLst>
                <a:gd name="T0" fmla="*/ 0 w 278"/>
                <a:gd name="T1" fmla="*/ 10 h 406"/>
                <a:gd name="T2" fmla="*/ 76 w 278"/>
                <a:gd name="T3" fmla="*/ 10 h 406"/>
                <a:gd name="T4" fmla="*/ 76 w 278"/>
                <a:gd name="T5" fmla="*/ 56 h 406"/>
                <a:gd name="T6" fmla="*/ 78 w 278"/>
                <a:gd name="T7" fmla="*/ 56 h 406"/>
                <a:gd name="T8" fmla="*/ 180 w 278"/>
                <a:gd name="T9" fmla="*/ 0 h 406"/>
                <a:gd name="T10" fmla="*/ 278 w 278"/>
                <a:gd name="T11" fmla="*/ 107 h 406"/>
                <a:gd name="T12" fmla="*/ 278 w 278"/>
                <a:gd name="T13" fmla="*/ 406 h 406"/>
                <a:gd name="T14" fmla="*/ 199 w 278"/>
                <a:gd name="T15" fmla="*/ 406 h 406"/>
                <a:gd name="T16" fmla="*/ 199 w 278"/>
                <a:gd name="T17" fmla="*/ 135 h 406"/>
                <a:gd name="T18" fmla="*/ 143 w 278"/>
                <a:gd name="T19" fmla="*/ 63 h 406"/>
                <a:gd name="T20" fmla="*/ 80 w 278"/>
                <a:gd name="T21" fmla="*/ 140 h 406"/>
                <a:gd name="T22" fmla="*/ 80 w 278"/>
                <a:gd name="T23" fmla="*/ 406 h 406"/>
                <a:gd name="T24" fmla="*/ 0 w 278"/>
                <a:gd name="T25" fmla="*/ 406 h 406"/>
                <a:gd name="T26" fmla="*/ 0 w 278"/>
                <a:gd name="T27" fmla="*/ 1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406">
                  <a:moveTo>
                    <a:pt x="0" y="10"/>
                  </a:moveTo>
                  <a:cubicBezTo>
                    <a:pt x="76" y="10"/>
                    <a:pt x="76" y="10"/>
                    <a:pt x="76" y="10"/>
                  </a:cubicBezTo>
                  <a:cubicBezTo>
                    <a:pt x="76" y="56"/>
                    <a:pt x="76" y="56"/>
                    <a:pt x="76" y="56"/>
                  </a:cubicBezTo>
                  <a:cubicBezTo>
                    <a:pt x="78" y="56"/>
                    <a:pt x="78" y="56"/>
                    <a:pt x="78" y="56"/>
                  </a:cubicBezTo>
                  <a:cubicBezTo>
                    <a:pt x="98" y="21"/>
                    <a:pt x="135" y="0"/>
                    <a:pt x="180" y="0"/>
                  </a:cubicBezTo>
                  <a:cubicBezTo>
                    <a:pt x="240" y="0"/>
                    <a:pt x="278" y="27"/>
                    <a:pt x="278" y="107"/>
                  </a:cubicBezTo>
                  <a:cubicBezTo>
                    <a:pt x="278" y="406"/>
                    <a:pt x="278" y="406"/>
                    <a:pt x="278" y="406"/>
                  </a:cubicBezTo>
                  <a:cubicBezTo>
                    <a:pt x="199" y="406"/>
                    <a:pt x="199" y="406"/>
                    <a:pt x="199" y="406"/>
                  </a:cubicBezTo>
                  <a:cubicBezTo>
                    <a:pt x="199" y="135"/>
                    <a:pt x="199" y="135"/>
                    <a:pt x="199" y="135"/>
                  </a:cubicBezTo>
                  <a:cubicBezTo>
                    <a:pt x="199" y="83"/>
                    <a:pt x="183" y="63"/>
                    <a:pt x="143" y="63"/>
                  </a:cubicBezTo>
                  <a:cubicBezTo>
                    <a:pt x="111" y="63"/>
                    <a:pt x="80" y="89"/>
                    <a:pt x="80" y="140"/>
                  </a:cubicBezTo>
                  <a:cubicBezTo>
                    <a:pt x="80" y="406"/>
                    <a:pt x="80" y="406"/>
                    <a:pt x="80" y="406"/>
                  </a:cubicBezTo>
                  <a:cubicBezTo>
                    <a:pt x="0" y="406"/>
                    <a:pt x="0" y="406"/>
                    <a:pt x="0" y="406"/>
                  </a:cubicBez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1"/>
            <p:cNvSpPr>
              <a:spLocks/>
            </p:cNvSpPr>
            <p:nvPr userDrawn="1"/>
          </p:nvSpPr>
          <p:spPr bwMode="auto">
            <a:xfrm>
              <a:off x="4208463" y="9323388"/>
              <a:ext cx="560388" cy="1495425"/>
            </a:xfrm>
            <a:custGeom>
              <a:avLst/>
              <a:gdLst>
                <a:gd name="T0" fmla="*/ 55 w 200"/>
                <a:gd name="T1" fmla="*/ 195 h 532"/>
                <a:gd name="T2" fmla="*/ 0 w 200"/>
                <a:gd name="T3" fmla="*/ 195 h 532"/>
                <a:gd name="T4" fmla="*/ 0 w 200"/>
                <a:gd name="T5" fmla="*/ 136 h 532"/>
                <a:gd name="T6" fmla="*/ 55 w 200"/>
                <a:gd name="T7" fmla="*/ 136 h 532"/>
                <a:gd name="T8" fmla="*/ 55 w 200"/>
                <a:gd name="T9" fmla="*/ 99 h 532"/>
                <a:gd name="T10" fmla="*/ 156 w 200"/>
                <a:gd name="T11" fmla="*/ 0 h 532"/>
                <a:gd name="T12" fmla="*/ 200 w 200"/>
                <a:gd name="T13" fmla="*/ 3 h 532"/>
                <a:gd name="T14" fmla="*/ 200 w 200"/>
                <a:gd name="T15" fmla="*/ 64 h 532"/>
                <a:gd name="T16" fmla="*/ 178 w 200"/>
                <a:gd name="T17" fmla="*/ 64 h 532"/>
                <a:gd name="T18" fmla="*/ 135 w 200"/>
                <a:gd name="T19" fmla="*/ 101 h 532"/>
                <a:gd name="T20" fmla="*/ 135 w 200"/>
                <a:gd name="T21" fmla="*/ 136 h 532"/>
                <a:gd name="T22" fmla="*/ 200 w 200"/>
                <a:gd name="T23" fmla="*/ 136 h 532"/>
                <a:gd name="T24" fmla="*/ 200 w 200"/>
                <a:gd name="T25" fmla="*/ 195 h 532"/>
                <a:gd name="T26" fmla="*/ 135 w 200"/>
                <a:gd name="T27" fmla="*/ 195 h 532"/>
                <a:gd name="T28" fmla="*/ 135 w 200"/>
                <a:gd name="T29" fmla="*/ 532 h 532"/>
                <a:gd name="T30" fmla="*/ 55 w 200"/>
                <a:gd name="T31" fmla="*/ 532 h 532"/>
                <a:gd name="T32" fmla="*/ 55 w 200"/>
                <a:gd name="T33" fmla="*/ 195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532">
                  <a:moveTo>
                    <a:pt x="55" y="195"/>
                  </a:moveTo>
                  <a:cubicBezTo>
                    <a:pt x="0" y="195"/>
                    <a:pt x="0" y="195"/>
                    <a:pt x="0" y="195"/>
                  </a:cubicBezTo>
                  <a:cubicBezTo>
                    <a:pt x="0" y="136"/>
                    <a:pt x="0" y="136"/>
                    <a:pt x="0" y="136"/>
                  </a:cubicBezTo>
                  <a:cubicBezTo>
                    <a:pt x="55" y="136"/>
                    <a:pt x="55" y="136"/>
                    <a:pt x="55" y="136"/>
                  </a:cubicBezTo>
                  <a:cubicBezTo>
                    <a:pt x="55" y="99"/>
                    <a:pt x="55" y="99"/>
                    <a:pt x="55" y="99"/>
                  </a:cubicBezTo>
                  <a:cubicBezTo>
                    <a:pt x="55" y="24"/>
                    <a:pt x="91" y="0"/>
                    <a:pt x="156" y="0"/>
                  </a:cubicBezTo>
                  <a:cubicBezTo>
                    <a:pt x="173" y="0"/>
                    <a:pt x="188" y="1"/>
                    <a:pt x="200" y="3"/>
                  </a:cubicBezTo>
                  <a:cubicBezTo>
                    <a:pt x="200" y="64"/>
                    <a:pt x="200" y="64"/>
                    <a:pt x="200" y="64"/>
                  </a:cubicBezTo>
                  <a:cubicBezTo>
                    <a:pt x="178" y="64"/>
                    <a:pt x="178" y="64"/>
                    <a:pt x="178" y="64"/>
                  </a:cubicBezTo>
                  <a:cubicBezTo>
                    <a:pt x="148" y="64"/>
                    <a:pt x="135" y="75"/>
                    <a:pt x="135" y="101"/>
                  </a:cubicBezTo>
                  <a:cubicBezTo>
                    <a:pt x="135" y="136"/>
                    <a:pt x="135" y="136"/>
                    <a:pt x="135" y="136"/>
                  </a:cubicBezTo>
                  <a:cubicBezTo>
                    <a:pt x="200" y="136"/>
                    <a:pt x="200" y="136"/>
                    <a:pt x="200" y="136"/>
                  </a:cubicBezTo>
                  <a:cubicBezTo>
                    <a:pt x="200" y="195"/>
                    <a:pt x="200" y="195"/>
                    <a:pt x="200" y="195"/>
                  </a:cubicBezTo>
                  <a:cubicBezTo>
                    <a:pt x="135" y="195"/>
                    <a:pt x="135" y="195"/>
                    <a:pt x="135" y="195"/>
                  </a:cubicBezTo>
                  <a:cubicBezTo>
                    <a:pt x="135" y="532"/>
                    <a:pt x="135" y="532"/>
                    <a:pt x="135" y="532"/>
                  </a:cubicBezTo>
                  <a:cubicBezTo>
                    <a:pt x="55" y="532"/>
                    <a:pt x="55" y="532"/>
                    <a:pt x="55" y="532"/>
                  </a:cubicBezTo>
                  <a:lnTo>
                    <a:pt x="55" y="19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2"/>
            <p:cNvSpPr>
              <a:spLocks noEditPoints="1"/>
            </p:cNvSpPr>
            <p:nvPr userDrawn="1"/>
          </p:nvSpPr>
          <p:spPr bwMode="auto">
            <a:xfrm>
              <a:off x="4754563" y="9678988"/>
              <a:ext cx="825500" cy="1171575"/>
            </a:xfrm>
            <a:custGeom>
              <a:avLst/>
              <a:gdLst>
                <a:gd name="T0" fmla="*/ 147 w 295"/>
                <a:gd name="T1" fmla="*/ 358 h 417"/>
                <a:gd name="T2" fmla="*/ 216 w 295"/>
                <a:gd name="T3" fmla="*/ 208 h 417"/>
                <a:gd name="T4" fmla="*/ 147 w 295"/>
                <a:gd name="T5" fmla="*/ 59 h 417"/>
                <a:gd name="T6" fmla="*/ 79 w 295"/>
                <a:gd name="T7" fmla="*/ 208 h 417"/>
                <a:gd name="T8" fmla="*/ 147 w 295"/>
                <a:gd name="T9" fmla="*/ 358 h 417"/>
                <a:gd name="T10" fmla="*/ 147 w 295"/>
                <a:gd name="T11" fmla="*/ 0 h 417"/>
                <a:gd name="T12" fmla="*/ 295 w 295"/>
                <a:gd name="T13" fmla="*/ 208 h 417"/>
                <a:gd name="T14" fmla="*/ 147 w 295"/>
                <a:gd name="T15" fmla="*/ 417 h 417"/>
                <a:gd name="T16" fmla="*/ 0 w 295"/>
                <a:gd name="T17" fmla="*/ 208 h 417"/>
                <a:gd name="T18" fmla="*/ 147 w 295"/>
                <a:gd name="T19"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417">
                  <a:moveTo>
                    <a:pt x="147" y="358"/>
                  </a:moveTo>
                  <a:cubicBezTo>
                    <a:pt x="205" y="358"/>
                    <a:pt x="216" y="309"/>
                    <a:pt x="216" y="208"/>
                  </a:cubicBezTo>
                  <a:cubicBezTo>
                    <a:pt x="216" y="121"/>
                    <a:pt x="205" y="59"/>
                    <a:pt x="147" y="59"/>
                  </a:cubicBezTo>
                  <a:cubicBezTo>
                    <a:pt x="90" y="59"/>
                    <a:pt x="79" y="121"/>
                    <a:pt x="79" y="208"/>
                  </a:cubicBezTo>
                  <a:cubicBezTo>
                    <a:pt x="79" y="309"/>
                    <a:pt x="90" y="358"/>
                    <a:pt x="147" y="358"/>
                  </a:cubicBezTo>
                  <a:moveTo>
                    <a:pt x="147" y="0"/>
                  </a:moveTo>
                  <a:cubicBezTo>
                    <a:pt x="263" y="0"/>
                    <a:pt x="295" y="85"/>
                    <a:pt x="295" y="208"/>
                  </a:cubicBezTo>
                  <a:cubicBezTo>
                    <a:pt x="295" y="331"/>
                    <a:pt x="258" y="417"/>
                    <a:pt x="147" y="417"/>
                  </a:cubicBezTo>
                  <a:cubicBezTo>
                    <a:pt x="37" y="417"/>
                    <a:pt x="0" y="331"/>
                    <a:pt x="0" y="208"/>
                  </a:cubicBezTo>
                  <a:cubicBezTo>
                    <a:pt x="0" y="85"/>
                    <a:pt x="32" y="0"/>
                    <a:pt x="14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3"/>
            <p:cNvSpPr>
              <a:spLocks/>
            </p:cNvSpPr>
            <p:nvPr userDrawn="1"/>
          </p:nvSpPr>
          <p:spPr bwMode="auto">
            <a:xfrm>
              <a:off x="6443663" y="9672638"/>
              <a:ext cx="795338" cy="1177925"/>
            </a:xfrm>
            <a:custGeom>
              <a:avLst/>
              <a:gdLst>
                <a:gd name="T0" fmla="*/ 283 w 284"/>
                <a:gd name="T1" fmla="*/ 264 h 419"/>
                <a:gd name="T2" fmla="*/ 147 w 284"/>
                <a:gd name="T3" fmla="*/ 419 h 419"/>
                <a:gd name="T4" fmla="*/ 0 w 284"/>
                <a:gd name="T5" fmla="*/ 210 h 419"/>
                <a:gd name="T6" fmla="*/ 147 w 284"/>
                <a:gd name="T7" fmla="*/ 2 h 419"/>
                <a:gd name="T8" fmla="*/ 284 w 284"/>
                <a:gd name="T9" fmla="*/ 144 h 419"/>
                <a:gd name="T10" fmla="*/ 204 w 284"/>
                <a:gd name="T11" fmla="*/ 144 h 419"/>
                <a:gd name="T12" fmla="*/ 147 w 284"/>
                <a:gd name="T13" fmla="*/ 61 h 419"/>
                <a:gd name="T14" fmla="*/ 80 w 284"/>
                <a:gd name="T15" fmla="*/ 210 h 419"/>
                <a:gd name="T16" fmla="*/ 147 w 284"/>
                <a:gd name="T17" fmla="*/ 360 h 419"/>
                <a:gd name="T18" fmla="*/ 208 w 284"/>
                <a:gd name="T19" fmla="*/ 264 h 419"/>
                <a:gd name="T20" fmla="*/ 283 w 284"/>
                <a:gd name="T21" fmla="*/ 26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419">
                  <a:moveTo>
                    <a:pt x="283" y="264"/>
                  </a:moveTo>
                  <a:cubicBezTo>
                    <a:pt x="278" y="359"/>
                    <a:pt x="245" y="419"/>
                    <a:pt x="147" y="419"/>
                  </a:cubicBezTo>
                  <a:cubicBezTo>
                    <a:pt x="33" y="419"/>
                    <a:pt x="0" y="333"/>
                    <a:pt x="0" y="210"/>
                  </a:cubicBezTo>
                  <a:cubicBezTo>
                    <a:pt x="0" y="87"/>
                    <a:pt x="33" y="2"/>
                    <a:pt x="147" y="2"/>
                  </a:cubicBezTo>
                  <a:cubicBezTo>
                    <a:pt x="266" y="0"/>
                    <a:pt x="284" y="95"/>
                    <a:pt x="284" y="144"/>
                  </a:cubicBezTo>
                  <a:cubicBezTo>
                    <a:pt x="204" y="144"/>
                    <a:pt x="204" y="144"/>
                    <a:pt x="204" y="144"/>
                  </a:cubicBezTo>
                  <a:cubicBezTo>
                    <a:pt x="204" y="107"/>
                    <a:pt x="194" y="59"/>
                    <a:pt x="147" y="61"/>
                  </a:cubicBezTo>
                  <a:cubicBezTo>
                    <a:pt x="90" y="61"/>
                    <a:pt x="80" y="123"/>
                    <a:pt x="80" y="210"/>
                  </a:cubicBezTo>
                  <a:cubicBezTo>
                    <a:pt x="80" y="298"/>
                    <a:pt x="90" y="360"/>
                    <a:pt x="147" y="360"/>
                  </a:cubicBezTo>
                  <a:cubicBezTo>
                    <a:pt x="192" y="361"/>
                    <a:pt x="208" y="324"/>
                    <a:pt x="208" y="264"/>
                  </a:cubicBezTo>
                  <a:lnTo>
                    <a:pt x="283" y="2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14"/>
            <p:cNvSpPr>
              <a:spLocks/>
            </p:cNvSpPr>
            <p:nvPr userDrawn="1"/>
          </p:nvSpPr>
          <p:spPr bwMode="auto">
            <a:xfrm>
              <a:off x="7319963" y="9340850"/>
              <a:ext cx="774700" cy="1477963"/>
            </a:xfrm>
            <a:custGeom>
              <a:avLst/>
              <a:gdLst>
                <a:gd name="T0" fmla="*/ 0 w 277"/>
                <a:gd name="T1" fmla="*/ 0 h 526"/>
                <a:gd name="T2" fmla="*/ 79 w 277"/>
                <a:gd name="T3" fmla="*/ 0 h 526"/>
                <a:gd name="T4" fmla="*/ 79 w 277"/>
                <a:gd name="T5" fmla="*/ 173 h 526"/>
                <a:gd name="T6" fmla="*/ 81 w 277"/>
                <a:gd name="T7" fmla="*/ 174 h 526"/>
                <a:gd name="T8" fmla="*/ 179 w 277"/>
                <a:gd name="T9" fmla="*/ 120 h 526"/>
                <a:gd name="T10" fmla="*/ 277 w 277"/>
                <a:gd name="T11" fmla="*/ 227 h 526"/>
                <a:gd name="T12" fmla="*/ 277 w 277"/>
                <a:gd name="T13" fmla="*/ 526 h 526"/>
                <a:gd name="T14" fmla="*/ 198 w 277"/>
                <a:gd name="T15" fmla="*/ 526 h 526"/>
                <a:gd name="T16" fmla="*/ 198 w 277"/>
                <a:gd name="T17" fmla="*/ 255 h 526"/>
                <a:gd name="T18" fmla="*/ 143 w 277"/>
                <a:gd name="T19" fmla="*/ 183 h 526"/>
                <a:gd name="T20" fmla="*/ 79 w 277"/>
                <a:gd name="T21" fmla="*/ 260 h 526"/>
                <a:gd name="T22" fmla="*/ 79 w 277"/>
                <a:gd name="T23" fmla="*/ 526 h 526"/>
                <a:gd name="T24" fmla="*/ 0 w 277"/>
                <a:gd name="T25" fmla="*/ 526 h 526"/>
                <a:gd name="T26" fmla="*/ 0 w 277"/>
                <a:gd name="T27"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526">
                  <a:moveTo>
                    <a:pt x="0" y="0"/>
                  </a:moveTo>
                  <a:cubicBezTo>
                    <a:pt x="79" y="0"/>
                    <a:pt x="79" y="0"/>
                    <a:pt x="79" y="0"/>
                  </a:cubicBezTo>
                  <a:cubicBezTo>
                    <a:pt x="79" y="173"/>
                    <a:pt x="79" y="173"/>
                    <a:pt x="79" y="173"/>
                  </a:cubicBezTo>
                  <a:cubicBezTo>
                    <a:pt x="81" y="174"/>
                    <a:pt x="81" y="174"/>
                    <a:pt x="81" y="174"/>
                  </a:cubicBezTo>
                  <a:cubicBezTo>
                    <a:pt x="104" y="140"/>
                    <a:pt x="138" y="120"/>
                    <a:pt x="179" y="120"/>
                  </a:cubicBezTo>
                  <a:cubicBezTo>
                    <a:pt x="239" y="120"/>
                    <a:pt x="277" y="147"/>
                    <a:pt x="277" y="227"/>
                  </a:cubicBezTo>
                  <a:cubicBezTo>
                    <a:pt x="277" y="526"/>
                    <a:pt x="277" y="526"/>
                    <a:pt x="277" y="526"/>
                  </a:cubicBezTo>
                  <a:cubicBezTo>
                    <a:pt x="198" y="526"/>
                    <a:pt x="198" y="526"/>
                    <a:pt x="198" y="526"/>
                  </a:cubicBezTo>
                  <a:cubicBezTo>
                    <a:pt x="198" y="255"/>
                    <a:pt x="198" y="255"/>
                    <a:pt x="198" y="255"/>
                  </a:cubicBezTo>
                  <a:cubicBezTo>
                    <a:pt x="198" y="203"/>
                    <a:pt x="182" y="183"/>
                    <a:pt x="143" y="183"/>
                  </a:cubicBezTo>
                  <a:cubicBezTo>
                    <a:pt x="110" y="183"/>
                    <a:pt x="79" y="209"/>
                    <a:pt x="79" y="260"/>
                  </a:cubicBezTo>
                  <a:cubicBezTo>
                    <a:pt x="79" y="526"/>
                    <a:pt x="79" y="526"/>
                    <a:pt x="79" y="526"/>
                  </a:cubicBezTo>
                  <a:cubicBezTo>
                    <a:pt x="0" y="526"/>
                    <a:pt x="0" y="526"/>
                    <a:pt x="0" y="526"/>
                  </a:cubicBez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15"/>
            <p:cNvSpPr>
              <a:spLocks noEditPoints="1"/>
            </p:cNvSpPr>
            <p:nvPr userDrawn="1"/>
          </p:nvSpPr>
          <p:spPr bwMode="auto">
            <a:xfrm>
              <a:off x="8196263" y="9678988"/>
              <a:ext cx="865188" cy="1171575"/>
            </a:xfrm>
            <a:custGeom>
              <a:avLst/>
              <a:gdLst>
                <a:gd name="T0" fmla="*/ 200 w 309"/>
                <a:gd name="T1" fmla="*/ 197 h 417"/>
                <a:gd name="T2" fmla="*/ 112 w 309"/>
                <a:gd name="T3" fmla="*/ 234 h 417"/>
                <a:gd name="T4" fmla="*/ 79 w 309"/>
                <a:gd name="T5" fmla="*/ 298 h 417"/>
                <a:gd name="T6" fmla="*/ 129 w 309"/>
                <a:gd name="T7" fmla="*/ 358 h 417"/>
                <a:gd name="T8" fmla="*/ 200 w 309"/>
                <a:gd name="T9" fmla="*/ 264 h 417"/>
                <a:gd name="T10" fmla="*/ 200 w 309"/>
                <a:gd name="T11" fmla="*/ 197 h 417"/>
                <a:gd name="T12" fmla="*/ 275 w 309"/>
                <a:gd name="T13" fmla="*/ 324 h 417"/>
                <a:gd name="T14" fmla="*/ 296 w 309"/>
                <a:gd name="T15" fmla="*/ 352 h 417"/>
                <a:gd name="T16" fmla="*/ 309 w 309"/>
                <a:gd name="T17" fmla="*/ 350 h 417"/>
                <a:gd name="T18" fmla="*/ 309 w 309"/>
                <a:gd name="T19" fmla="*/ 401 h 417"/>
                <a:gd name="T20" fmla="*/ 270 w 309"/>
                <a:gd name="T21" fmla="*/ 411 h 417"/>
                <a:gd name="T22" fmla="*/ 203 w 309"/>
                <a:gd name="T23" fmla="*/ 359 h 417"/>
                <a:gd name="T24" fmla="*/ 202 w 309"/>
                <a:gd name="T25" fmla="*/ 359 h 417"/>
                <a:gd name="T26" fmla="*/ 103 w 309"/>
                <a:gd name="T27" fmla="*/ 417 h 417"/>
                <a:gd name="T28" fmla="*/ 0 w 309"/>
                <a:gd name="T29" fmla="*/ 306 h 417"/>
                <a:gd name="T30" fmla="*/ 92 w 309"/>
                <a:gd name="T31" fmla="*/ 181 h 417"/>
                <a:gd name="T32" fmla="*/ 154 w 309"/>
                <a:gd name="T33" fmla="*/ 164 h 417"/>
                <a:gd name="T34" fmla="*/ 200 w 309"/>
                <a:gd name="T35" fmla="*/ 113 h 417"/>
                <a:gd name="T36" fmla="*/ 146 w 309"/>
                <a:gd name="T37" fmla="*/ 54 h 417"/>
                <a:gd name="T38" fmla="*/ 85 w 309"/>
                <a:gd name="T39" fmla="*/ 130 h 417"/>
                <a:gd name="T40" fmla="*/ 10 w 309"/>
                <a:gd name="T41" fmla="*/ 130 h 417"/>
                <a:gd name="T42" fmla="*/ 149 w 309"/>
                <a:gd name="T43" fmla="*/ 0 h 417"/>
                <a:gd name="T44" fmla="*/ 275 w 309"/>
                <a:gd name="T45" fmla="*/ 97 h 417"/>
                <a:gd name="T46" fmla="*/ 275 w 309"/>
                <a:gd name="T47" fmla="*/ 32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9" h="417">
                  <a:moveTo>
                    <a:pt x="200" y="197"/>
                  </a:moveTo>
                  <a:cubicBezTo>
                    <a:pt x="180" y="213"/>
                    <a:pt x="135" y="223"/>
                    <a:pt x="112" y="234"/>
                  </a:cubicBezTo>
                  <a:cubicBezTo>
                    <a:pt x="89" y="245"/>
                    <a:pt x="79" y="269"/>
                    <a:pt x="79" y="298"/>
                  </a:cubicBezTo>
                  <a:cubicBezTo>
                    <a:pt x="79" y="331"/>
                    <a:pt x="96" y="358"/>
                    <a:pt x="129" y="358"/>
                  </a:cubicBezTo>
                  <a:cubicBezTo>
                    <a:pt x="177" y="358"/>
                    <a:pt x="200" y="322"/>
                    <a:pt x="200" y="264"/>
                  </a:cubicBezTo>
                  <a:lnTo>
                    <a:pt x="200" y="197"/>
                  </a:lnTo>
                  <a:close/>
                  <a:moveTo>
                    <a:pt x="275" y="324"/>
                  </a:moveTo>
                  <a:cubicBezTo>
                    <a:pt x="275" y="339"/>
                    <a:pt x="284" y="352"/>
                    <a:pt x="296" y="352"/>
                  </a:cubicBezTo>
                  <a:cubicBezTo>
                    <a:pt x="301" y="352"/>
                    <a:pt x="306" y="351"/>
                    <a:pt x="309" y="350"/>
                  </a:cubicBezTo>
                  <a:cubicBezTo>
                    <a:pt x="309" y="401"/>
                    <a:pt x="309" y="401"/>
                    <a:pt x="309" y="401"/>
                  </a:cubicBezTo>
                  <a:cubicBezTo>
                    <a:pt x="300" y="406"/>
                    <a:pt x="286" y="411"/>
                    <a:pt x="270" y="411"/>
                  </a:cubicBezTo>
                  <a:cubicBezTo>
                    <a:pt x="235" y="411"/>
                    <a:pt x="205" y="397"/>
                    <a:pt x="203" y="359"/>
                  </a:cubicBezTo>
                  <a:cubicBezTo>
                    <a:pt x="202" y="359"/>
                    <a:pt x="202" y="359"/>
                    <a:pt x="202" y="359"/>
                  </a:cubicBezTo>
                  <a:cubicBezTo>
                    <a:pt x="180" y="398"/>
                    <a:pt x="149" y="417"/>
                    <a:pt x="103" y="417"/>
                  </a:cubicBezTo>
                  <a:cubicBezTo>
                    <a:pt x="40" y="417"/>
                    <a:pt x="0" y="381"/>
                    <a:pt x="0" y="306"/>
                  </a:cubicBezTo>
                  <a:cubicBezTo>
                    <a:pt x="0" y="217"/>
                    <a:pt x="38" y="199"/>
                    <a:pt x="92" y="181"/>
                  </a:cubicBezTo>
                  <a:cubicBezTo>
                    <a:pt x="154" y="164"/>
                    <a:pt x="154" y="164"/>
                    <a:pt x="154" y="164"/>
                  </a:cubicBezTo>
                  <a:cubicBezTo>
                    <a:pt x="182" y="156"/>
                    <a:pt x="200" y="148"/>
                    <a:pt x="200" y="113"/>
                  </a:cubicBezTo>
                  <a:cubicBezTo>
                    <a:pt x="200" y="77"/>
                    <a:pt x="188" y="54"/>
                    <a:pt x="146" y="54"/>
                  </a:cubicBezTo>
                  <a:cubicBezTo>
                    <a:pt x="93" y="54"/>
                    <a:pt x="85" y="92"/>
                    <a:pt x="85" y="130"/>
                  </a:cubicBezTo>
                  <a:cubicBezTo>
                    <a:pt x="10" y="130"/>
                    <a:pt x="10" y="130"/>
                    <a:pt x="10" y="130"/>
                  </a:cubicBezTo>
                  <a:cubicBezTo>
                    <a:pt x="10" y="46"/>
                    <a:pt x="45" y="0"/>
                    <a:pt x="149" y="0"/>
                  </a:cubicBezTo>
                  <a:cubicBezTo>
                    <a:pt x="219" y="0"/>
                    <a:pt x="275" y="27"/>
                    <a:pt x="275" y="97"/>
                  </a:cubicBezTo>
                  <a:lnTo>
                    <a:pt x="27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16"/>
            <p:cNvSpPr>
              <a:spLocks/>
            </p:cNvSpPr>
            <p:nvPr userDrawn="1"/>
          </p:nvSpPr>
          <p:spPr bwMode="auto">
            <a:xfrm>
              <a:off x="9123363" y="9678988"/>
              <a:ext cx="774700" cy="1139825"/>
            </a:xfrm>
            <a:custGeom>
              <a:avLst/>
              <a:gdLst>
                <a:gd name="T0" fmla="*/ 0 w 277"/>
                <a:gd name="T1" fmla="*/ 10 h 406"/>
                <a:gd name="T2" fmla="*/ 75 w 277"/>
                <a:gd name="T3" fmla="*/ 10 h 406"/>
                <a:gd name="T4" fmla="*/ 75 w 277"/>
                <a:gd name="T5" fmla="*/ 56 h 406"/>
                <a:gd name="T6" fmla="*/ 77 w 277"/>
                <a:gd name="T7" fmla="*/ 56 h 406"/>
                <a:gd name="T8" fmla="*/ 179 w 277"/>
                <a:gd name="T9" fmla="*/ 0 h 406"/>
                <a:gd name="T10" fmla="*/ 277 w 277"/>
                <a:gd name="T11" fmla="*/ 107 h 406"/>
                <a:gd name="T12" fmla="*/ 277 w 277"/>
                <a:gd name="T13" fmla="*/ 406 h 406"/>
                <a:gd name="T14" fmla="*/ 198 w 277"/>
                <a:gd name="T15" fmla="*/ 406 h 406"/>
                <a:gd name="T16" fmla="*/ 198 w 277"/>
                <a:gd name="T17" fmla="*/ 135 h 406"/>
                <a:gd name="T18" fmla="*/ 143 w 277"/>
                <a:gd name="T19" fmla="*/ 63 h 406"/>
                <a:gd name="T20" fmla="*/ 79 w 277"/>
                <a:gd name="T21" fmla="*/ 140 h 406"/>
                <a:gd name="T22" fmla="*/ 79 w 277"/>
                <a:gd name="T23" fmla="*/ 406 h 406"/>
                <a:gd name="T24" fmla="*/ 0 w 277"/>
                <a:gd name="T25" fmla="*/ 406 h 406"/>
                <a:gd name="T26" fmla="*/ 0 w 277"/>
                <a:gd name="T27" fmla="*/ 1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406">
                  <a:moveTo>
                    <a:pt x="0" y="10"/>
                  </a:moveTo>
                  <a:cubicBezTo>
                    <a:pt x="75" y="10"/>
                    <a:pt x="75" y="10"/>
                    <a:pt x="75" y="10"/>
                  </a:cubicBezTo>
                  <a:cubicBezTo>
                    <a:pt x="75" y="56"/>
                    <a:pt x="75" y="56"/>
                    <a:pt x="75" y="56"/>
                  </a:cubicBezTo>
                  <a:cubicBezTo>
                    <a:pt x="77" y="56"/>
                    <a:pt x="77" y="56"/>
                    <a:pt x="77" y="56"/>
                  </a:cubicBezTo>
                  <a:cubicBezTo>
                    <a:pt x="97" y="21"/>
                    <a:pt x="134" y="0"/>
                    <a:pt x="179" y="0"/>
                  </a:cubicBezTo>
                  <a:cubicBezTo>
                    <a:pt x="239" y="0"/>
                    <a:pt x="277" y="27"/>
                    <a:pt x="277" y="107"/>
                  </a:cubicBezTo>
                  <a:cubicBezTo>
                    <a:pt x="277" y="406"/>
                    <a:pt x="277" y="406"/>
                    <a:pt x="277" y="406"/>
                  </a:cubicBezTo>
                  <a:cubicBezTo>
                    <a:pt x="198" y="406"/>
                    <a:pt x="198" y="406"/>
                    <a:pt x="198" y="406"/>
                  </a:cubicBezTo>
                  <a:cubicBezTo>
                    <a:pt x="198" y="135"/>
                    <a:pt x="198" y="135"/>
                    <a:pt x="198" y="135"/>
                  </a:cubicBezTo>
                  <a:cubicBezTo>
                    <a:pt x="198" y="83"/>
                    <a:pt x="182" y="63"/>
                    <a:pt x="143" y="63"/>
                  </a:cubicBezTo>
                  <a:cubicBezTo>
                    <a:pt x="110" y="63"/>
                    <a:pt x="79" y="89"/>
                    <a:pt x="79" y="140"/>
                  </a:cubicBezTo>
                  <a:cubicBezTo>
                    <a:pt x="79" y="406"/>
                    <a:pt x="79" y="406"/>
                    <a:pt x="79" y="406"/>
                  </a:cubicBezTo>
                  <a:cubicBezTo>
                    <a:pt x="0" y="406"/>
                    <a:pt x="0" y="406"/>
                    <a:pt x="0" y="406"/>
                  </a:cubicBez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17"/>
            <p:cNvSpPr>
              <a:spLocks noEditPoints="1"/>
            </p:cNvSpPr>
            <p:nvPr userDrawn="1"/>
          </p:nvSpPr>
          <p:spPr bwMode="auto">
            <a:xfrm>
              <a:off x="10025063" y="9678988"/>
              <a:ext cx="811213" cy="1522413"/>
            </a:xfrm>
            <a:custGeom>
              <a:avLst/>
              <a:gdLst>
                <a:gd name="T0" fmla="*/ 142 w 290"/>
                <a:gd name="T1" fmla="*/ 340 h 542"/>
                <a:gd name="T2" fmla="*/ 210 w 290"/>
                <a:gd name="T3" fmla="*/ 199 h 542"/>
                <a:gd name="T4" fmla="*/ 147 w 290"/>
                <a:gd name="T5" fmla="*/ 63 h 542"/>
                <a:gd name="T6" fmla="*/ 80 w 290"/>
                <a:gd name="T7" fmla="*/ 196 h 542"/>
                <a:gd name="T8" fmla="*/ 142 w 290"/>
                <a:gd name="T9" fmla="*/ 340 h 542"/>
                <a:gd name="T10" fmla="*/ 86 w 290"/>
                <a:gd name="T11" fmla="*/ 440 h 542"/>
                <a:gd name="T12" fmla="*/ 143 w 290"/>
                <a:gd name="T13" fmla="*/ 488 h 542"/>
                <a:gd name="T14" fmla="*/ 210 w 290"/>
                <a:gd name="T15" fmla="*/ 413 h 542"/>
                <a:gd name="T16" fmla="*/ 210 w 290"/>
                <a:gd name="T17" fmla="*/ 349 h 542"/>
                <a:gd name="T18" fmla="*/ 209 w 290"/>
                <a:gd name="T19" fmla="*/ 349 h 542"/>
                <a:gd name="T20" fmla="*/ 119 w 290"/>
                <a:gd name="T21" fmla="*/ 404 h 542"/>
                <a:gd name="T22" fmla="*/ 0 w 290"/>
                <a:gd name="T23" fmla="*/ 204 h 542"/>
                <a:gd name="T24" fmla="*/ 126 w 290"/>
                <a:gd name="T25" fmla="*/ 0 h 542"/>
                <a:gd name="T26" fmla="*/ 213 w 290"/>
                <a:gd name="T27" fmla="*/ 59 h 542"/>
                <a:gd name="T28" fmla="*/ 215 w 290"/>
                <a:gd name="T29" fmla="*/ 59 h 542"/>
                <a:gd name="T30" fmla="*/ 215 w 290"/>
                <a:gd name="T31" fmla="*/ 10 h 542"/>
                <a:gd name="T32" fmla="*/ 290 w 290"/>
                <a:gd name="T33" fmla="*/ 10 h 542"/>
                <a:gd name="T34" fmla="*/ 290 w 290"/>
                <a:gd name="T35" fmla="*/ 387 h 542"/>
                <a:gd name="T36" fmla="*/ 142 w 290"/>
                <a:gd name="T37" fmla="*/ 542 h 542"/>
                <a:gd name="T38" fmla="*/ 11 w 290"/>
                <a:gd name="T39" fmla="*/ 440 h 542"/>
                <a:gd name="T40" fmla="*/ 86 w 290"/>
                <a:gd name="T41" fmla="*/ 44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0" h="542">
                  <a:moveTo>
                    <a:pt x="142" y="340"/>
                  </a:moveTo>
                  <a:cubicBezTo>
                    <a:pt x="204" y="340"/>
                    <a:pt x="210" y="262"/>
                    <a:pt x="210" y="199"/>
                  </a:cubicBezTo>
                  <a:cubicBezTo>
                    <a:pt x="210" y="135"/>
                    <a:pt x="202" y="63"/>
                    <a:pt x="147" y="63"/>
                  </a:cubicBezTo>
                  <a:cubicBezTo>
                    <a:pt x="89" y="63"/>
                    <a:pt x="80" y="122"/>
                    <a:pt x="80" y="196"/>
                  </a:cubicBezTo>
                  <a:cubicBezTo>
                    <a:pt x="80" y="264"/>
                    <a:pt x="83" y="340"/>
                    <a:pt x="142" y="340"/>
                  </a:cubicBezTo>
                  <a:moveTo>
                    <a:pt x="86" y="440"/>
                  </a:moveTo>
                  <a:cubicBezTo>
                    <a:pt x="86" y="465"/>
                    <a:pt x="108" y="488"/>
                    <a:pt x="143" y="488"/>
                  </a:cubicBezTo>
                  <a:cubicBezTo>
                    <a:pt x="185" y="488"/>
                    <a:pt x="210" y="459"/>
                    <a:pt x="210" y="413"/>
                  </a:cubicBezTo>
                  <a:cubicBezTo>
                    <a:pt x="210" y="349"/>
                    <a:pt x="210" y="349"/>
                    <a:pt x="210" y="349"/>
                  </a:cubicBezTo>
                  <a:cubicBezTo>
                    <a:pt x="209" y="349"/>
                    <a:pt x="209" y="349"/>
                    <a:pt x="209" y="349"/>
                  </a:cubicBezTo>
                  <a:cubicBezTo>
                    <a:pt x="194" y="384"/>
                    <a:pt x="157" y="404"/>
                    <a:pt x="119" y="404"/>
                  </a:cubicBezTo>
                  <a:cubicBezTo>
                    <a:pt x="26" y="404"/>
                    <a:pt x="0" y="312"/>
                    <a:pt x="0" y="204"/>
                  </a:cubicBezTo>
                  <a:cubicBezTo>
                    <a:pt x="0" y="117"/>
                    <a:pt x="14" y="0"/>
                    <a:pt x="126" y="0"/>
                  </a:cubicBezTo>
                  <a:cubicBezTo>
                    <a:pt x="173" y="0"/>
                    <a:pt x="206" y="30"/>
                    <a:pt x="213" y="59"/>
                  </a:cubicBezTo>
                  <a:cubicBezTo>
                    <a:pt x="215" y="59"/>
                    <a:pt x="215" y="59"/>
                    <a:pt x="215" y="59"/>
                  </a:cubicBezTo>
                  <a:cubicBezTo>
                    <a:pt x="215" y="10"/>
                    <a:pt x="215" y="10"/>
                    <a:pt x="215" y="10"/>
                  </a:cubicBezTo>
                  <a:cubicBezTo>
                    <a:pt x="290" y="10"/>
                    <a:pt x="290" y="10"/>
                    <a:pt x="290" y="10"/>
                  </a:cubicBezTo>
                  <a:cubicBezTo>
                    <a:pt x="290" y="387"/>
                    <a:pt x="290" y="387"/>
                    <a:pt x="290" y="387"/>
                  </a:cubicBezTo>
                  <a:cubicBezTo>
                    <a:pt x="290" y="484"/>
                    <a:pt x="249" y="542"/>
                    <a:pt x="142" y="542"/>
                  </a:cubicBezTo>
                  <a:cubicBezTo>
                    <a:pt x="24" y="542"/>
                    <a:pt x="11" y="473"/>
                    <a:pt x="11" y="440"/>
                  </a:cubicBezTo>
                  <a:lnTo>
                    <a:pt x="86" y="4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18"/>
            <p:cNvSpPr>
              <a:spLocks noEditPoints="1"/>
            </p:cNvSpPr>
            <p:nvPr userDrawn="1"/>
          </p:nvSpPr>
          <p:spPr bwMode="auto">
            <a:xfrm>
              <a:off x="10931526" y="9678988"/>
              <a:ext cx="801688" cy="1171575"/>
            </a:xfrm>
            <a:custGeom>
              <a:avLst/>
              <a:gdLst>
                <a:gd name="T0" fmla="*/ 207 w 286"/>
                <a:gd name="T1" fmla="*/ 164 h 417"/>
                <a:gd name="T2" fmla="*/ 207 w 286"/>
                <a:gd name="T3" fmla="*/ 143 h 417"/>
                <a:gd name="T4" fmla="*/ 146 w 286"/>
                <a:gd name="T5" fmla="*/ 54 h 417"/>
                <a:gd name="T6" fmla="*/ 79 w 286"/>
                <a:gd name="T7" fmla="*/ 156 h 417"/>
                <a:gd name="T8" fmla="*/ 79 w 286"/>
                <a:gd name="T9" fmla="*/ 164 h 417"/>
                <a:gd name="T10" fmla="*/ 207 w 286"/>
                <a:gd name="T11" fmla="*/ 164 h 417"/>
                <a:gd name="T12" fmla="*/ 79 w 286"/>
                <a:gd name="T13" fmla="*/ 219 h 417"/>
                <a:gd name="T14" fmla="*/ 79 w 286"/>
                <a:gd name="T15" fmla="*/ 241 h 417"/>
                <a:gd name="T16" fmla="*/ 146 w 286"/>
                <a:gd name="T17" fmla="*/ 362 h 417"/>
                <a:gd name="T18" fmla="*/ 209 w 286"/>
                <a:gd name="T19" fmla="*/ 274 h 417"/>
                <a:gd name="T20" fmla="*/ 284 w 286"/>
                <a:gd name="T21" fmla="*/ 274 h 417"/>
                <a:gd name="T22" fmla="*/ 145 w 286"/>
                <a:gd name="T23" fmla="*/ 417 h 417"/>
                <a:gd name="T24" fmla="*/ 0 w 286"/>
                <a:gd name="T25" fmla="*/ 214 h 417"/>
                <a:gd name="T26" fmla="*/ 146 w 286"/>
                <a:gd name="T27" fmla="*/ 0 h 417"/>
                <a:gd name="T28" fmla="*/ 286 w 286"/>
                <a:gd name="T29" fmla="*/ 177 h 417"/>
                <a:gd name="T30" fmla="*/ 286 w 286"/>
                <a:gd name="T31" fmla="*/ 219 h 417"/>
                <a:gd name="T32" fmla="*/ 79 w 286"/>
                <a:gd name="T33" fmla="*/ 21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6" h="417">
                  <a:moveTo>
                    <a:pt x="207" y="164"/>
                  </a:moveTo>
                  <a:cubicBezTo>
                    <a:pt x="207" y="143"/>
                    <a:pt x="207" y="143"/>
                    <a:pt x="207" y="143"/>
                  </a:cubicBezTo>
                  <a:cubicBezTo>
                    <a:pt x="207" y="93"/>
                    <a:pt x="191" y="54"/>
                    <a:pt x="146" y="54"/>
                  </a:cubicBezTo>
                  <a:cubicBezTo>
                    <a:pt x="95" y="54"/>
                    <a:pt x="79" y="104"/>
                    <a:pt x="79" y="156"/>
                  </a:cubicBezTo>
                  <a:cubicBezTo>
                    <a:pt x="79" y="164"/>
                    <a:pt x="79" y="164"/>
                    <a:pt x="79" y="164"/>
                  </a:cubicBezTo>
                  <a:lnTo>
                    <a:pt x="207" y="164"/>
                  </a:lnTo>
                  <a:close/>
                  <a:moveTo>
                    <a:pt x="79" y="219"/>
                  </a:moveTo>
                  <a:cubicBezTo>
                    <a:pt x="79" y="241"/>
                    <a:pt x="79" y="241"/>
                    <a:pt x="79" y="241"/>
                  </a:cubicBezTo>
                  <a:cubicBezTo>
                    <a:pt x="79" y="294"/>
                    <a:pt x="86" y="362"/>
                    <a:pt x="146" y="362"/>
                  </a:cubicBezTo>
                  <a:cubicBezTo>
                    <a:pt x="202" y="362"/>
                    <a:pt x="209" y="297"/>
                    <a:pt x="209" y="274"/>
                  </a:cubicBezTo>
                  <a:cubicBezTo>
                    <a:pt x="284" y="274"/>
                    <a:pt x="284" y="274"/>
                    <a:pt x="284" y="274"/>
                  </a:cubicBezTo>
                  <a:cubicBezTo>
                    <a:pt x="284" y="362"/>
                    <a:pt x="231" y="417"/>
                    <a:pt x="145" y="417"/>
                  </a:cubicBezTo>
                  <a:cubicBezTo>
                    <a:pt x="80" y="417"/>
                    <a:pt x="0" y="398"/>
                    <a:pt x="0" y="214"/>
                  </a:cubicBezTo>
                  <a:cubicBezTo>
                    <a:pt x="0" y="110"/>
                    <a:pt x="22" y="0"/>
                    <a:pt x="146" y="0"/>
                  </a:cubicBezTo>
                  <a:cubicBezTo>
                    <a:pt x="257" y="0"/>
                    <a:pt x="286" y="66"/>
                    <a:pt x="286" y="177"/>
                  </a:cubicBezTo>
                  <a:cubicBezTo>
                    <a:pt x="286" y="219"/>
                    <a:pt x="286" y="219"/>
                    <a:pt x="286" y="219"/>
                  </a:cubicBezTo>
                  <a:lnTo>
                    <a:pt x="79" y="2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Freeform 19"/>
            <p:cNvSpPr>
              <a:spLocks/>
            </p:cNvSpPr>
            <p:nvPr userDrawn="1"/>
          </p:nvSpPr>
          <p:spPr bwMode="auto">
            <a:xfrm>
              <a:off x="484188" y="9515475"/>
              <a:ext cx="825500" cy="1295400"/>
            </a:xfrm>
            <a:custGeom>
              <a:avLst/>
              <a:gdLst>
                <a:gd name="T0" fmla="*/ 163 w 295"/>
                <a:gd name="T1" fmla="*/ 461 h 461"/>
                <a:gd name="T2" fmla="*/ 201 w 295"/>
                <a:gd name="T3" fmla="*/ 167 h 461"/>
                <a:gd name="T4" fmla="*/ 85 w 295"/>
                <a:gd name="T5" fmla="*/ 41 h 461"/>
                <a:gd name="T6" fmla="*/ 20 w 295"/>
                <a:gd name="T7" fmla="*/ 245 h 461"/>
                <a:gd name="T8" fmla="*/ 163 w 295"/>
                <a:gd name="T9" fmla="*/ 461 h 461"/>
              </a:gdLst>
              <a:ahLst/>
              <a:cxnLst>
                <a:cxn ang="0">
                  <a:pos x="T0" y="T1"/>
                </a:cxn>
                <a:cxn ang="0">
                  <a:pos x="T2" y="T3"/>
                </a:cxn>
                <a:cxn ang="0">
                  <a:pos x="T4" y="T5"/>
                </a:cxn>
                <a:cxn ang="0">
                  <a:pos x="T6" y="T7"/>
                </a:cxn>
                <a:cxn ang="0">
                  <a:pos x="T8" y="T9"/>
                </a:cxn>
              </a:cxnLst>
              <a:rect l="0" t="0" r="r" b="b"/>
              <a:pathLst>
                <a:path w="295" h="461">
                  <a:moveTo>
                    <a:pt x="163" y="461"/>
                  </a:moveTo>
                  <a:cubicBezTo>
                    <a:pt x="163" y="461"/>
                    <a:pt x="106" y="334"/>
                    <a:pt x="201" y="167"/>
                  </a:cubicBezTo>
                  <a:cubicBezTo>
                    <a:pt x="295" y="0"/>
                    <a:pt x="127" y="7"/>
                    <a:pt x="85" y="41"/>
                  </a:cubicBezTo>
                  <a:cubicBezTo>
                    <a:pt x="36" y="80"/>
                    <a:pt x="0" y="139"/>
                    <a:pt x="20" y="245"/>
                  </a:cubicBezTo>
                  <a:cubicBezTo>
                    <a:pt x="39" y="352"/>
                    <a:pt x="163" y="461"/>
                    <a:pt x="163" y="461"/>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6" name="Picture Placeholder 62"/>
          <p:cNvSpPr>
            <a:spLocks noGrp="1"/>
          </p:cNvSpPr>
          <p:nvPr>
            <p:ph type="pic" sz="quarter" idx="14" hasCustomPrompt="1"/>
          </p:nvPr>
        </p:nvSpPr>
        <p:spPr>
          <a:xfrm>
            <a:off x="9768408" y="5998893"/>
            <a:ext cx="1914441" cy="630000"/>
          </a:xfrm>
          <a:solidFill>
            <a:schemeClr val="bg1">
              <a:lumMod val="95000"/>
            </a:schemeClr>
          </a:solidFill>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Partner logo</a:t>
            </a:r>
          </a:p>
        </p:txBody>
      </p:sp>
    </p:spTree>
    <p:extLst>
      <p:ext uri="{BB962C8B-B14F-4D97-AF65-F5344CB8AC3E}">
        <p14:creationId xmlns:p14="http://schemas.microsoft.com/office/powerpoint/2010/main" val="35904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artners plain)">
    <p:spTree>
      <p:nvGrpSpPr>
        <p:cNvPr id="1" name=""/>
        <p:cNvGrpSpPr/>
        <p:nvPr/>
      </p:nvGrpSpPr>
      <p:grpSpPr>
        <a:xfrm>
          <a:off x="0" y="0"/>
          <a:ext cx="0" cy="0"/>
          <a:chOff x="0" y="0"/>
          <a:chExt cx="0" cy="0"/>
        </a:xfrm>
      </p:grpSpPr>
      <p:sp>
        <p:nvSpPr>
          <p:cNvPr id="26" name="Rectangle 25"/>
          <p:cNvSpPr/>
          <p:nvPr userDrawn="1"/>
        </p:nvSpPr>
        <p:spPr>
          <a:xfrm>
            <a:off x="0" y="5760000"/>
            <a:ext cx="12192000" cy="10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p:cNvSpPr/>
          <p:nvPr userDrawn="1"/>
        </p:nvSpPr>
        <p:spPr>
          <a:xfrm>
            <a:off x="0" y="0"/>
            <a:ext cx="12192000" cy="57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524805" y="1879247"/>
            <a:ext cx="4397706" cy="827507"/>
          </a:xfrm>
          <a:solidFill>
            <a:schemeClr val="accent1"/>
          </a:solidFill>
        </p:spPr>
        <p:txBody>
          <a:bodyPr wrap="none" lIns="144000" tIns="108000" rIns="144000" bIns="108000" anchor="ctr">
            <a:spAutoFit/>
          </a:bodyPr>
          <a:lstStyle>
            <a:lvl1pPr algn="l">
              <a:defRPr sz="4400" b="1" cap="all" baseline="0">
                <a:solidFill>
                  <a:schemeClr val="bg1"/>
                </a:solidFill>
              </a:defRPr>
            </a:lvl1pPr>
          </a:lstStyle>
          <a:p>
            <a:r>
              <a:rPr lang="en-US"/>
              <a:t>MASTER TITLE</a:t>
            </a:r>
            <a:endParaRPr lang="en-AU"/>
          </a:p>
        </p:txBody>
      </p:sp>
      <p:sp>
        <p:nvSpPr>
          <p:cNvPr id="3" name="Subtitle 2"/>
          <p:cNvSpPr>
            <a:spLocks noGrp="1"/>
          </p:cNvSpPr>
          <p:nvPr>
            <p:ph type="subTitle" idx="1" hasCustomPrompt="1"/>
          </p:nvPr>
        </p:nvSpPr>
        <p:spPr>
          <a:xfrm>
            <a:off x="524805" y="3016149"/>
            <a:ext cx="3613838" cy="827507"/>
          </a:xfrm>
          <a:solidFill>
            <a:schemeClr val="accent1"/>
          </a:solidFill>
        </p:spPr>
        <p:txBody>
          <a:bodyPr vert="horz" wrap="none" lIns="144000" tIns="108000" rIns="144000" bIns="108000" rtlCol="0" anchor="ctr">
            <a:spAutoFit/>
          </a:bodyPr>
          <a:lstStyle>
            <a:lvl1pPr marL="0" indent="0">
              <a:buNone/>
              <a:defRPr lang="en-AU" sz="4400" b="1" cap="all" baseline="0" dirty="0">
                <a:solidFill>
                  <a:schemeClr val="bg1"/>
                </a:solidFill>
                <a:latin typeface="+mj-lt"/>
                <a:ea typeface="+mj-ea"/>
                <a:cs typeface="+mj-cs"/>
              </a:defRPr>
            </a:lvl1pPr>
          </a:lstStyle>
          <a:p>
            <a:pPr marL="228600" lvl="0" indent="-228600">
              <a:spcBef>
                <a:spcPct val="0"/>
              </a:spcBef>
            </a:pPr>
            <a:r>
              <a:rPr lang="en-US"/>
              <a:t>TITLE </a:t>
            </a:r>
            <a:r>
              <a:rPr lang="en-US" err="1"/>
              <a:t>cont</a:t>
            </a:r>
            <a:endParaRPr lang="en-AU"/>
          </a:p>
        </p:txBody>
      </p:sp>
      <p:sp>
        <p:nvSpPr>
          <p:cNvPr id="32" name="Text Placeholder 31"/>
          <p:cNvSpPr>
            <a:spLocks noGrp="1"/>
          </p:cNvSpPr>
          <p:nvPr>
            <p:ph type="body" sz="quarter" idx="13" hasCustomPrompt="1"/>
          </p:nvPr>
        </p:nvSpPr>
        <p:spPr>
          <a:xfrm>
            <a:off x="525463" y="4247045"/>
            <a:ext cx="10828337" cy="561975"/>
          </a:xfrm>
        </p:spPr>
        <p:txBody>
          <a:bodyPr lIns="0" tIns="0" rIns="0" bIns="3600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to add author name  |  add date</a:t>
            </a:r>
          </a:p>
        </p:txBody>
      </p:sp>
      <p:grpSp>
        <p:nvGrpSpPr>
          <p:cNvPr id="44" name="Group 43"/>
          <p:cNvGrpSpPr>
            <a:grpSpLocks noChangeAspect="1"/>
          </p:cNvGrpSpPr>
          <p:nvPr userDrawn="1"/>
        </p:nvGrpSpPr>
        <p:grpSpPr>
          <a:xfrm>
            <a:off x="484188" y="6087209"/>
            <a:ext cx="2311200" cy="443583"/>
            <a:chOff x="484188" y="9059863"/>
            <a:chExt cx="11249026" cy="2159000"/>
          </a:xfrm>
        </p:grpSpPr>
        <p:sp>
          <p:nvSpPr>
            <p:cNvPr id="27" name="Freeform 5"/>
            <p:cNvSpPr>
              <a:spLocks/>
            </p:cNvSpPr>
            <p:nvPr userDrawn="1"/>
          </p:nvSpPr>
          <p:spPr bwMode="auto">
            <a:xfrm>
              <a:off x="965201" y="10390188"/>
              <a:ext cx="1290638" cy="828675"/>
            </a:xfrm>
            <a:custGeom>
              <a:avLst/>
              <a:gdLst>
                <a:gd name="T0" fmla="*/ 461 w 461"/>
                <a:gd name="T1" fmla="*/ 132 h 295"/>
                <a:gd name="T2" fmla="*/ 167 w 461"/>
                <a:gd name="T3" fmla="*/ 95 h 295"/>
                <a:gd name="T4" fmla="*/ 41 w 461"/>
                <a:gd name="T5" fmla="*/ 210 h 295"/>
                <a:gd name="T6" fmla="*/ 245 w 461"/>
                <a:gd name="T7" fmla="*/ 276 h 295"/>
                <a:gd name="T8" fmla="*/ 461 w 461"/>
                <a:gd name="T9" fmla="*/ 132 h 295"/>
              </a:gdLst>
              <a:ahLst/>
              <a:cxnLst>
                <a:cxn ang="0">
                  <a:pos x="T0" y="T1"/>
                </a:cxn>
                <a:cxn ang="0">
                  <a:pos x="T2" y="T3"/>
                </a:cxn>
                <a:cxn ang="0">
                  <a:pos x="T4" y="T5"/>
                </a:cxn>
                <a:cxn ang="0">
                  <a:pos x="T6" y="T7"/>
                </a:cxn>
                <a:cxn ang="0">
                  <a:pos x="T8" y="T9"/>
                </a:cxn>
              </a:cxnLst>
              <a:rect l="0" t="0" r="r" b="b"/>
              <a:pathLst>
                <a:path w="461" h="295">
                  <a:moveTo>
                    <a:pt x="461" y="132"/>
                  </a:moveTo>
                  <a:cubicBezTo>
                    <a:pt x="461" y="132"/>
                    <a:pt x="333" y="190"/>
                    <a:pt x="167" y="95"/>
                  </a:cubicBezTo>
                  <a:cubicBezTo>
                    <a:pt x="0" y="0"/>
                    <a:pt x="7" y="169"/>
                    <a:pt x="41" y="210"/>
                  </a:cubicBezTo>
                  <a:cubicBezTo>
                    <a:pt x="80" y="259"/>
                    <a:pt x="139" y="295"/>
                    <a:pt x="245" y="276"/>
                  </a:cubicBezTo>
                  <a:cubicBezTo>
                    <a:pt x="351" y="256"/>
                    <a:pt x="461" y="132"/>
                    <a:pt x="461" y="132"/>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6"/>
            <p:cNvSpPr>
              <a:spLocks/>
            </p:cNvSpPr>
            <p:nvPr userDrawn="1"/>
          </p:nvSpPr>
          <p:spPr bwMode="auto">
            <a:xfrm>
              <a:off x="5576888" y="9705975"/>
              <a:ext cx="868363" cy="1112838"/>
            </a:xfrm>
            <a:custGeom>
              <a:avLst/>
              <a:gdLst>
                <a:gd name="T0" fmla="*/ 193 w 547"/>
                <a:gd name="T1" fmla="*/ 338 h 701"/>
                <a:gd name="T2" fmla="*/ 11 w 547"/>
                <a:gd name="T3" fmla="*/ 0 h 701"/>
                <a:gd name="T4" fmla="*/ 164 w 547"/>
                <a:gd name="T5" fmla="*/ 0 h 701"/>
                <a:gd name="T6" fmla="*/ 274 w 547"/>
                <a:gd name="T7" fmla="*/ 232 h 701"/>
                <a:gd name="T8" fmla="*/ 389 w 547"/>
                <a:gd name="T9" fmla="*/ 0 h 701"/>
                <a:gd name="T10" fmla="*/ 538 w 547"/>
                <a:gd name="T11" fmla="*/ 0 h 701"/>
                <a:gd name="T12" fmla="*/ 357 w 547"/>
                <a:gd name="T13" fmla="*/ 338 h 701"/>
                <a:gd name="T14" fmla="*/ 547 w 547"/>
                <a:gd name="T15" fmla="*/ 701 h 701"/>
                <a:gd name="T16" fmla="*/ 396 w 547"/>
                <a:gd name="T17" fmla="*/ 701 h 701"/>
                <a:gd name="T18" fmla="*/ 272 w 547"/>
                <a:gd name="T19" fmla="*/ 443 h 701"/>
                <a:gd name="T20" fmla="*/ 150 w 547"/>
                <a:gd name="T21" fmla="*/ 701 h 701"/>
                <a:gd name="T22" fmla="*/ 0 w 547"/>
                <a:gd name="T23" fmla="*/ 701 h 701"/>
                <a:gd name="T24" fmla="*/ 193 w 547"/>
                <a:gd name="T25" fmla="*/ 338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701">
                  <a:moveTo>
                    <a:pt x="193" y="338"/>
                  </a:moveTo>
                  <a:lnTo>
                    <a:pt x="11" y="0"/>
                  </a:lnTo>
                  <a:lnTo>
                    <a:pt x="164" y="0"/>
                  </a:lnTo>
                  <a:lnTo>
                    <a:pt x="274" y="232"/>
                  </a:lnTo>
                  <a:lnTo>
                    <a:pt x="389" y="0"/>
                  </a:lnTo>
                  <a:lnTo>
                    <a:pt x="538" y="0"/>
                  </a:lnTo>
                  <a:lnTo>
                    <a:pt x="357" y="338"/>
                  </a:lnTo>
                  <a:lnTo>
                    <a:pt x="547" y="701"/>
                  </a:lnTo>
                  <a:lnTo>
                    <a:pt x="396" y="701"/>
                  </a:lnTo>
                  <a:lnTo>
                    <a:pt x="272" y="443"/>
                  </a:lnTo>
                  <a:lnTo>
                    <a:pt x="150" y="701"/>
                  </a:lnTo>
                  <a:lnTo>
                    <a:pt x="0" y="701"/>
                  </a:lnTo>
                  <a:lnTo>
                    <a:pt x="193" y="3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7"/>
            <p:cNvSpPr>
              <a:spLocks/>
            </p:cNvSpPr>
            <p:nvPr userDrawn="1"/>
          </p:nvSpPr>
          <p:spPr bwMode="auto">
            <a:xfrm>
              <a:off x="863601" y="9059863"/>
              <a:ext cx="1292225" cy="828675"/>
            </a:xfrm>
            <a:custGeom>
              <a:avLst/>
              <a:gdLst>
                <a:gd name="T0" fmla="*/ 0 w 461"/>
                <a:gd name="T1" fmla="*/ 163 h 295"/>
                <a:gd name="T2" fmla="*/ 294 w 461"/>
                <a:gd name="T3" fmla="*/ 200 h 295"/>
                <a:gd name="T4" fmla="*/ 420 w 461"/>
                <a:gd name="T5" fmla="*/ 85 h 295"/>
                <a:gd name="T6" fmla="*/ 216 w 461"/>
                <a:gd name="T7" fmla="*/ 19 h 295"/>
                <a:gd name="T8" fmla="*/ 0 w 461"/>
                <a:gd name="T9" fmla="*/ 163 h 295"/>
              </a:gdLst>
              <a:ahLst/>
              <a:cxnLst>
                <a:cxn ang="0">
                  <a:pos x="T0" y="T1"/>
                </a:cxn>
                <a:cxn ang="0">
                  <a:pos x="T2" y="T3"/>
                </a:cxn>
                <a:cxn ang="0">
                  <a:pos x="T4" y="T5"/>
                </a:cxn>
                <a:cxn ang="0">
                  <a:pos x="T6" y="T7"/>
                </a:cxn>
                <a:cxn ang="0">
                  <a:pos x="T8" y="T9"/>
                </a:cxn>
              </a:cxnLst>
              <a:rect l="0" t="0" r="r" b="b"/>
              <a:pathLst>
                <a:path w="461" h="295">
                  <a:moveTo>
                    <a:pt x="0" y="163"/>
                  </a:moveTo>
                  <a:cubicBezTo>
                    <a:pt x="0" y="163"/>
                    <a:pt x="127" y="106"/>
                    <a:pt x="294" y="200"/>
                  </a:cubicBezTo>
                  <a:cubicBezTo>
                    <a:pt x="461" y="295"/>
                    <a:pt x="454" y="127"/>
                    <a:pt x="420" y="85"/>
                  </a:cubicBezTo>
                  <a:cubicBezTo>
                    <a:pt x="381" y="36"/>
                    <a:pt x="322" y="0"/>
                    <a:pt x="216" y="19"/>
                  </a:cubicBezTo>
                  <a:cubicBezTo>
                    <a:pt x="109" y="39"/>
                    <a:pt x="0" y="163"/>
                    <a:pt x="0" y="16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8"/>
            <p:cNvSpPr>
              <a:spLocks/>
            </p:cNvSpPr>
            <p:nvPr userDrawn="1"/>
          </p:nvSpPr>
          <p:spPr bwMode="auto">
            <a:xfrm>
              <a:off x="1793876" y="9442450"/>
              <a:ext cx="828675" cy="1295400"/>
            </a:xfrm>
            <a:custGeom>
              <a:avLst/>
              <a:gdLst>
                <a:gd name="T0" fmla="*/ 133 w 296"/>
                <a:gd name="T1" fmla="*/ 0 h 461"/>
                <a:gd name="T2" fmla="*/ 95 w 296"/>
                <a:gd name="T3" fmla="*/ 294 h 461"/>
                <a:gd name="T4" fmla="*/ 211 w 296"/>
                <a:gd name="T5" fmla="*/ 420 h 461"/>
                <a:gd name="T6" fmla="*/ 276 w 296"/>
                <a:gd name="T7" fmla="*/ 216 h 461"/>
                <a:gd name="T8" fmla="*/ 133 w 296"/>
                <a:gd name="T9" fmla="*/ 0 h 461"/>
              </a:gdLst>
              <a:ahLst/>
              <a:cxnLst>
                <a:cxn ang="0">
                  <a:pos x="T0" y="T1"/>
                </a:cxn>
                <a:cxn ang="0">
                  <a:pos x="T2" y="T3"/>
                </a:cxn>
                <a:cxn ang="0">
                  <a:pos x="T4" y="T5"/>
                </a:cxn>
                <a:cxn ang="0">
                  <a:pos x="T6" y="T7"/>
                </a:cxn>
                <a:cxn ang="0">
                  <a:pos x="T8" y="T9"/>
                </a:cxn>
              </a:cxnLst>
              <a:rect l="0" t="0" r="r" b="b"/>
              <a:pathLst>
                <a:path w="296" h="461">
                  <a:moveTo>
                    <a:pt x="133" y="0"/>
                  </a:moveTo>
                  <a:cubicBezTo>
                    <a:pt x="133" y="0"/>
                    <a:pt x="190" y="127"/>
                    <a:pt x="95" y="294"/>
                  </a:cubicBezTo>
                  <a:cubicBezTo>
                    <a:pt x="0" y="461"/>
                    <a:pt x="169" y="454"/>
                    <a:pt x="211" y="420"/>
                  </a:cubicBezTo>
                  <a:cubicBezTo>
                    <a:pt x="259" y="381"/>
                    <a:pt x="296" y="322"/>
                    <a:pt x="276" y="216"/>
                  </a:cubicBezTo>
                  <a:cubicBezTo>
                    <a:pt x="257" y="109"/>
                    <a:pt x="133" y="0"/>
                    <a:pt x="133"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Rectangle 9"/>
            <p:cNvSpPr>
              <a:spLocks noChangeArrowheads="1"/>
            </p:cNvSpPr>
            <p:nvPr userDrawn="1"/>
          </p:nvSpPr>
          <p:spPr bwMode="auto">
            <a:xfrm>
              <a:off x="2992438" y="9340850"/>
              <a:ext cx="234950" cy="1477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10"/>
            <p:cNvSpPr>
              <a:spLocks/>
            </p:cNvSpPr>
            <p:nvPr userDrawn="1"/>
          </p:nvSpPr>
          <p:spPr bwMode="auto">
            <a:xfrm>
              <a:off x="3373438" y="9678988"/>
              <a:ext cx="779463" cy="1139825"/>
            </a:xfrm>
            <a:custGeom>
              <a:avLst/>
              <a:gdLst>
                <a:gd name="T0" fmla="*/ 0 w 278"/>
                <a:gd name="T1" fmla="*/ 10 h 406"/>
                <a:gd name="T2" fmla="*/ 76 w 278"/>
                <a:gd name="T3" fmla="*/ 10 h 406"/>
                <a:gd name="T4" fmla="*/ 76 w 278"/>
                <a:gd name="T5" fmla="*/ 56 h 406"/>
                <a:gd name="T6" fmla="*/ 78 w 278"/>
                <a:gd name="T7" fmla="*/ 56 h 406"/>
                <a:gd name="T8" fmla="*/ 180 w 278"/>
                <a:gd name="T9" fmla="*/ 0 h 406"/>
                <a:gd name="T10" fmla="*/ 278 w 278"/>
                <a:gd name="T11" fmla="*/ 107 h 406"/>
                <a:gd name="T12" fmla="*/ 278 w 278"/>
                <a:gd name="T13" fmla="*/ 406 h 406"/>
                <a:gd name="T14" fmla="*/ 199 w 278"/>
                <a:gd name="T15" fmla="*/ 406 h 406"/>
                <a:gd name="T16" fmla="*/ 199 w 278"/>
                <a:gd name="T17" fmla="*/ 135 h 406"/>
                <a:gd name="T18" fmla="*/ 143 w 278"/>
                <a:gd name="T19" fmla="*/ 63 h 406"/>
                <a:gd name="T20" fmla="*/ 80 w 278"/>
                <a:gd name="T21" fmla="*/ 140 h 406"/>
                <a:gd name="T22" fmla="*/ 80 w 278"/>
                <a:gd name="T23" fmla="*/ 406 h 406"/>
                <a:gd name="T24" fmla="*/ 0 w 278"/>
                <a:gd name="T25" fmla="*/ 406 h 406"/>
                <a:gd name="T26" fmla="*/ 0 w 278"/>
                <a:gd name="T27" fmla="*/ 1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406">
                  <a:moveTo>
                    <a:pt x="0" y="10"/>
                  </a:moveTo>
                  <a:cubicBezTo>
                    <a:pt x="76" y="10"/>
                    <a:pt x="76" y="10"/>
                    <a:pt x="76" y="10"/>
                  </a:cubicBezTo>
                  <a:cubicBezTo>
                    <a:pt x="76" y="56"/>
                    <a:pt x="76" y="56"/>
                    <a:pt x="76" y="56"/>
                  </a:cubicBezTo>
                  <a:cubicBezTo>
                    <a:pt x="78" y="56"/>
                    <a:pt x="78" y="56"/>
                    <a:pt x="78" y="56"/>
                  </a:cubicBezTo>
                  <a:cubicBezTo>
                    <a:pt x="98" y="21"/>
                    <a:pt x="135" y="0"/>
                    <a:pt x="180" y="0"/>
                  </a:cubicBezTo>
                  <a:cubicBezTo>
                    <a:pt x="240" y="0"/>
                    <a:pt x="278" y="27"/>
                    <a:pt x="278" y="107"/>
                  </a:cubicBezTo>
                  <a:cubicBezTo>
                    <a:pt x="278" y="406"/>
                    <a:pt x="278" y="406"/>
                    <a:pt x="278" y="406"/>
                  </a:cubicBezTo>
                  <a:cubicBezTo>
                    <a:pt x="199" y="406"/>
                    <a:pt x="199" y="406"/>
                    <a:pt x="199" y="406"/>
                  </a:cubicBezTo>
                  <a:cubicBezTo>
                    <a:pt x="199" y="135"/>
                    <a:pt x="199" y="135"/>
                    <a:pt x="199" y="135"/>
                  </a:cubicBezTo>
                  <a:cubicBezTo>
                    <a:pt x="199" y="83"/>
                    <a:pt x="183" y="63"/>
                    <a:pt x="143" y="63"/>
                  </a:cubicBezTo>
                  <a:cubicBezTo>
                    <a:pt x="111" y="63"/>
                    <a:pt x="80" y="89"/>
                    <a:pt x="80" y="140"/>
                  </a:cubicBezTo>
                  <a:cubicBezTo>
                    <a:pt x="80" y="406"/>
                    <a:pt x="80" y="406"/>
                    <a:pt x="80" y="406"/>
                  </a:cubicBezTo>
                  <a:cubicBezTo>
                    <a:pt x="0" y="406"/>
                    <a:pt x="0" y="406"/>
                    <a:pt x="0" y="406"/>
                  </a:cubicBez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1"/>
            <p:cNvSpPr>
              <a:spLocks/>
            </p:cNvSpPr>
            <p:nvPr userDrawn="1"/>
          </p:nvSpPr>
          <p:spPr bwMode="auto">
            <a:xfrm>
              <a:off x="4208463" y="9323388"/>
              <a:ext cx="560388" cy="1495425"/>
            </a:xfrm>
            <a:custGeom>
              <a:avLst/>
              <a:gdLst>
                <a:gd name="T0" fmla="*/ 55 w 200"/>
                <a:gd name="T1" fmla="*/ 195 h 532"/>
                <a:gd name="T2" fmla="*/ 0 w 200"/>
                <a:gd name="T3" fmla="*/ 195 h 532"/>
                <a:gd name="T4" fmla="*/ 0 w 200"/>
                <a:gd name="T5" fmla="*/ 136 h 532"/>
                <a:gd name="T6" fmla="*/ 55 w 200"/>
                <a:gd name="T7" fmla="*/ 136 h 532"/>
                <a:gd name="T8" fmla="*/ 55 w 200"/>
                <a:gd name="T9" fmla="*/ 99 h 532"/>
                <a:gd name="T10" fmla="*/ 156 w 200"/>
                <a:gd name="T11" fmla="*/ 0 h 532"/>
                <a:gd name="T12" fmla="*/ 200 w 200"/>
                <a:gd name="T13" fmla="*/ 3 h 532"/>
                <a:gd name="T14" fmla="*/ 200 w 200"/>
                <a:gd name="T15" fmla="*/ 64 h 532"/>
                <a:gd name="T16" fmla="*/ 178 w 200"/>
                <a:gd name="T17" fmla="*/ 64 h 532"/>
                <a:gd name="T18" fmla="*/ 135 w 200"/>
                <a:gd name="T19" fmla="*/ 101 h 532"/>
                <a:gd name="T20" fmla="*/ 135 w 200"/>
                <a:gd name="T21" fmla="*/ 136 h 532"/>
                <a:gd name="T22" fmla="*/ 200 w 200"/>
                <a:gd name="T23" fmla="*/ 136 h 532"/>
                <a:gd name="T24" fmla="*/ 200 w 200"/>
                <a:gd name="T25" fmla="*/ 195 h 532"/>
                <a:gd name="T26" fmla="*/ 135 w 200"/>
                <a:gd name="T27" fmla="*/ 195 h 532"/>
                <a:gd name="T28" fmla="*/ 135 w 200"/>
                <a:gd name="T29" fmla="*/ 532 h 532"/>
                <a:gd name="T30" fmla="*/ 55 w 200"/>
                <a:gd name="T31" fmla="*/ 532 h 532"/>
                <a:gd name="T32" fmla="*/ 55 w 200"/>
                <a:gd name="T33" fmla="*/ 195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532">
                  <a:moveTo>
                    <a:pt x="55" y="195"/>
                  </a:moveTo>
                  <a:cubicBezTo>
                    <a:pt x="0" y="195"/>
                    <a:pt x="0" y="195"/>
                    <a:pt x="0" y="195"/>
                  </a:cubicBezTo>
                  <a:cubicBezTo>
                    <a:pt x="0" y="136"/>
                    <a:pt x="0" y="136"/>
                    <a:pt x="0" y="136"/>
                  </a:cubicBezTo>
                  <a:cubicBezTo>
                    <a:pt x="55" y="136"/>
                    <a:pt x="55" y="136"/>
                    <a:pt x="55" y="136"/>
                  </a:cubicBezTo>
                  <a:cubicBezTo>
                    <a:pt x="55" y="99"/>
                    <a:pt x="55" y="99"/>
                    <a:pt x="55" y="99"/>
                  </a:cubicBezTo>
                  <a:cubicBezTo>
                    <a:pt x="55" y="24"/>
                    <a:pt x="91" y="0"/>
                    <a:pt x="156" y="0"/>
                  </a:cubicBezTo>
                  <a:cubicBezTo>
                    <a:pt x="173" y="0"/>
                    <a:pt x="188" y="1"/>
                    <a:pt x="200" y="3"/>
                  </a:cubicBezTo>
                  <a:cubicBezTo>
                    <a:pt x="200" y="64"/>
                    <a:pt x="200" y="64"/>
                    <a:pt x="200" y="64"/>
                  </a:cubicBezTo>
                  <a:cubicBezTo>
                    <a:pt x="178" y="64"/>
                    <a:pt x="178" y="64"/>
                    <a:pt x="178" y="64"/>
                  </a:cubicBezTo>
                  <a:cubicBezTo>
                    <a:pt x="148" y="64"/>
                    <a:pt x="135" y="75"/>
                    <a:pt x="135" y="101"/>
                  </a:cubicBezTo>
                  <a:cubicBezTo>
                    <a:pt x="135" y="136"/>
                    <a:pt x="135" y="136"/>
                    <a:pt x="135" y="136"/>
                  </a:cubicBezTo>
                  <a:cubicBezTo>
                    <a:pt x="200" y="136"/>
                    <a:pt x="200" y="136"/>
                    <a:pt x="200" y="136"/>
                  </a:cubicBezTo>
                  <a:cubicBezTo>
                    <a:pt x="200" y="195"/>
                    <a:pt x="200" y="195"/>
                    <a:pt x="200" y="195"/>
                  </a:cubicBezTo>
                  <a:cubicBezTo>
                    <a:pt x="135" y="195"/>
                    <a:pt x="135" y="195"/>
                    <a:pt x="135" y="195"/>
                  </a:cubicBezTo>
                  <a:cubicBezTo>
                    <a:pt x="135" y="532"/>
                    <a:pt x="135" y="532"/>
                    <a:pt x="135" y="532"/>
                  </a:cubicBezTo>
                  <a:cubicBezTo>
                    <a:pt x="55" y="532"/>
                    <a:pt x="55" y="532"/>
                    <a:pt x="55" y="532"/>
                  </a:cubicBezTo>
                  <a:lnTo>
                    <a:pt x="55" y="19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2"/>
            <p:cNvSpPr>
              <a:spLocks noEditPoints="1"/>
            </p:cNvSpPr>
            <p:nvPr userDrawn="1"/>
          </p:nvSpPr>
          <p:spPr bwMode="auto">
            <a:xfrm>
              <a:off x="4754563" y="9678988"/>
              <a:ext cx="825500" cy="1171575"/>
            </a:xfrm>
            <a:custGeom>
              <a:avLst/>
              <a:gdLst>
                <a:gd name="T0" fmla="*/ 147 w 295"/>
                <a:gd name="T1" fmla="*/ 358 h 417"/>
                <a:gd name="T2" fmla="*/ 216 w 295"/>
                <a:gd name="T3" fmla="*/ 208 h 417"/>
                <a:gd name="T4" fmla="*/ 147 w 295"/>
                <a:gd name="T5" fmla="*/ 59 h 417"/>
                <a:gd name="T6" fmla="*/ 79 w 295"/>
                <a:gd name="T7" fmla="*/ 208 h 417"/>
                <a:gd name="T8" fmla="*/ 147 w 295"/>
                <a:gd name="T9" fmla="*/ 358 h 417"/>
                <a:gd name="T10" fmla="*/ 147 w 295"/>
                <a:gd name="T11" fmla="*/ 0 h 417"/>
                <a:gd name="T12" fmla="*/ 295 w 295"/>
                <a:gd name="T13" fmla="*/ 208 h 417"/>
                <a:gd name="T14" fmla="*/ 147 w 295"/>
                <a:gd name="T15" fmla="*/ 417 h 417"/>
                <a:gd name="T16" fmla="*/ 0 w 295"/>
                <a:gd name="T17" fmla="*/ 208 h 417"/>
                <a:gd name="T18" fmla="*/ 147 w 295"/>
                <a:gd name="T19"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417">
                  <a:moveTo>
                    <a:pt x="147" y="358"/>
                  </a:moveTo>
                  <a:cubicBezTo>
                    <a:pt x="205" y="358"/>
                    <a:pt x="216" y="309"/>
                    <a:pt x="216" y="208"/>
                  </a:cubicBezTo>
                  <a:cubicBezTo>
                    <a:pt x="216" y="121"/>
                    <a:pt x="205" y="59"/>
                    <a:pt x="147" y="59"/>
                  </a:cubicBezTo>
                  <a:cubicBezTo>
                    <a:pt x="90" y="59"/>
                    <a:pt x="79" y="121"/>
                    <a:pt x="79" y="208"/>
                  </a:cubicBezTo>
                  <a:cubicBezTo>
                    <a:pt x="79" y="309"/>
                    <a:pt x="90" y="358"/>
                    <a:pt x="147" y="358"/>
                  </a:cubicBezTo>
                  <a:moveTo>
                    <a:pt x="147" y="0"/>
                  </a:moveTo>
                  <a:cubicBezTo>
                    <a:pt x="263" y="0"/>
                    <a:pt x="295" y="85"/>
                    <a:pt x="295" y="208"/>
                  </a:cubicBezTo>
                  <a:cubicBezTo>
                    <a:pt x="295" y="331"/>
                    <a:pt x="258" y="417"/>
                    <a:pt x="147" y="417"/>
                  </a:cubicBezTo>
                  <a:cubicBezTo>
                    <a:pt x="37" y="417"/>
                    <a:pt x="0" y="331"/>
                    <a:pt x="0" y="208"/>
                  </a:cubicBezTo>
                  <a:cubicBezTo>
                    <a:pt x="0" y="85"/>
                    <a:pt x="32" y="0"/>
                    <a:pt x="14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3"/>
            <p:cNvSpPr>
              <a:spLocks/>
            </p:cNvSpPr>
            <p:nvPr userDrawn="1"/>
          </p:nvSpPr>
          <p:spPr bwMode="auto">
            <a:xfrm>
              <a:off x="6443663" y="9672638"/>
              <a:ext cx="795338" cy="1177925"/>
            </a:xfrm>
            <a:custGeom>
              <a:avLst/>
              <a:gdLst>
                <a:gd name="T0" fmla="*/ 283 w 284"/>
                <a:gd name="T1" fmla="*/ 264 h 419"/>
                <a:gd name="T2" fmla="*/ 147 w 284"/>
                <a:gd name="T3" fmla="*/ 419 h 419"/>
                <a:gd name="T4" fmla="*/ 0 w 284"/>
                <a:gd name="T5" fmla="*/ 210 h 419"/>
                <a:gd name="T6" fmla="*/ 147 w 284"/>
                <a:gd name="T7" fmla="*/ 2 h 419"/>
                <a:gd name="T8" fmla="*/ 284 w 284"/>
                <a:gd name="T9" fmla="*/ 144 h 419"/>
                <a:gd name="T10" fmla="*/ 204 w 284"/>
                <a:gd name="T11" fmla="*/ 144 h 419"/>
                <a:gd name="T12" fmla="*/ 147 w 284"/>
                <a:gd name="T13" fmla="*/ 61 h 419"/>
                <a:gd name="T14" fmla="*/ 80 w 284"/>
                <a:gd name="T15" fmla="*/ 210 h 419"/>
                <a:gd name="T16" fmla="*/ 147 w 284"/>
                <a:gd name="T17" fmla="*/ 360 h 419"/>
                <a:gd name="T18" fmla="*/ 208 w 284"/>
                <a:gd name="T19" fmla="*/ 264 h 419"/>
                <a:gd name="T20" fmla="*/ 283 w 284"/>
                <a:gd name="T21" fmla="*/ 26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419">
                  <a:moveTo>
                    <a:pt x="283" y="264"/>
                  </a:moveTo>
                  <a:cubicBezTo>
                    <a:pt x="278" y="359"/>
                    <a:pt x="245" y="419"/>
                    <a:pt x="147" y="419"/>
                  </a:cubicBezTo>
                  <a:cubicBezTo>
                    <a:pt x="33" y="419"/>
                    <a:pt x="0" y="333"/>
                    <a:pt x="0" y="210"/>
                  </a:cubicBezTo>
                  <a:cubicBezTo>
                    <a:pt x="0" y="87"/>
                    <a:pt x="33" y="2"/>
                    <a:pt x="147" y="2"/>
                  </a:cubicBezTo>
                  <a:cubicBezTo>
                    <a:pt x="266" y="0"/>
                    <a:pt x="284" y="95"/>
                    <a:pt x="284" y="144"/>
                  </a:cubicBezTo>
                  <a:cubicBezTo>
                    <a:pt x="204" y="144"/>
                    <a:pt x="204" y="144"/>
                    <a:pt x="204" y="144"/>
                  </a:cubicBezTo>
                  <a:cubicBezTo>
                    <a:pt x="204" y="107"/>
                    <a:pt x="194" y="59"/>
                    <a:pt x="147" y="61"/>
                  </a:cubicBezTo>
                  <a:cubicBezTo>
                    <a:pt x="90" y="61"/>
                    <a:pt x="80" y="123"/>
                    <a:pt x="80" y="210"/>
                  </a:cubicBezTo>
                  <a:cubicBezTo>
                    <a:pt x="80" y="298"/>
                    <a:pt x="90" y="360"/>
                    <a:pt x="147" y="360"/>
                  </a:cubicBezTo>
                  <a:cubicBezTo>
                    <a:pt x="192" y="361"/>
                    <a:pt x="208" y="324"/>
                    <a:pt x="208" y="264"/>
                  </a:cubicBezTo>
                  <a:lnTo>
                    <a:pt x="283" y="2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14"/>
            <p:cNvSpPr>
              <a:spLocks/>
            </p:cNvSpPr>
            <p:nvPr userDrawn="1"/>
          </p:nvSpPr>
          <p:spPr bwMode="auto">
            <a:xfrm>
              <a:off x="7319963" y="9340850"/>
              <a:ext cx="774700" cy="1477963"/>
            </a:xfrm>
            <a:custGeom>
              <a:avLst/>
              <a:gdLst>
                <a:gd name="T0" fmla="*/ 0 w 277"/>
                <a:gd name="T1" fmla="*/ 0 h 526"/>
                <a:gd name="T2" fmla="*/ 79 w 277"/>
                <a:gd name="T3" fmla="*/ 0 h 526"/>
                <a:gd name="T4" fmla="*/ 79 w 277"/>
                <a:gd name="T5" fmla="*/ 173 h 526"/>
                <a:gd name="T6" fmla="*/ 81 w 277"/>
                <a:gd name="T7" fmla="*/ 174 h 526"/>
                <a:gd name="T8" fmla="*/ 179 w 277"/>
                <a:gd name="T9" fmla="*/ 120 h 526"/>
                <a:gd name="T10" fmla="*/ 277 w 277"/>
                <a:gd name="T11" fmla="*/ 227 h 526"/>
                <a:gd name="T12" fmla="*/ 277 w 277"/>
                <a:gd name="T13" fmla="*/ 526 h 526"/>
                <a:gd name="T14" fmla="*/ 198 w 277"/>
                <a:gd name="T15" fmla="*/ 526 h 526"/>
                <a:gd name="T16" fmla="*/ 198 w 277"/>
                <a:gd name="T17" fmla="*/ 255 h 526"/>
                <a:gd name="T18" fmla="*/ 143 w 277"/>
                <a:gd name="T19" fmla="*/ 183 h 526"/>
                <a:gd name="T20" fmla="*/ 79 w 277"/>
                <a:gd name="T21" fmla="*/ 260 h 526"/>
                <a:gd name="T22" fmla="*/ 79 w 277"/>
                <a:gd name="T23" fmla="*/ 526 h 526"/>
                <a:gd name="T24" fmla="*/ 0 w 277"/>
                <a:gd name="T25" fmla="*/ 526 h 526"/>
                <a:gd name="T26" fmla="*/ 0 w 277"/>
                <a:gd name="T27"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526">
                  <a:moveTo>
                    <a:pt x="0" y="0"/>
                  </a:moveTo>
                  <a:cubicBezTo>
                    <a:pt x="79" y="0"/>
                    <a:pt x="79" y="0"/>
                    <a:pt x="79" y="0"/>
                  </a:cubicBezTo>
                  <a:cubicBezTo>
                    <a:pt x="79" y="173"/>
                    <a:pt x="79" y="173"/>
                    <a:pt x="79" y="173"/>
                  </a:cubicBezTo>
                  <a:cubicBezTo>
                    <a:pt x="81" y="174"/>
                    <a:pt x="81" y="174"/>
                    <a:pt x="81" y="174"/>
                  </a:cubicBezTo>
                  <a:cubicBezTo>
                    <a:pt x="104" y="140"/>
                    <a:pt x="138" y="120"/>
                    <a:pt x="179" y="120"/>
                  </a:cubicBezTo>
                  <a:cubicBezTo>
                    <a:pt x="239" y="120"/>
                    <a:pt x="277" y="147"/>
                    <a:pt x="277" y="227"/>
                  </a:cubicBezTo>
                  <a:cubicBezTo>
                    <a:pt x="277" y="526"/>
                    <a:pt x="277" y="526"/>
                    <a:pt x="277" y="526"/>
                  </a:cubicBezTo>
                  <a:cubicBezTo>
                    <a:pt x="198" y="526"/>
                    <a:pt x="198" y="526"/>
                    <a:pt x="198" y="526"/>
                  </a:cubicBezTo>
                  <a:cubicBezTo>
                    <a:pt x="198" y="255"/>
                    <a:pt x="198" y="255"/>
                    <a:pt x="198" y="255"/>
                  </a:cubicBezTo>
                  <a:cubicBezTo>
                    <a:pt x="198" y="203"/>
                    <a:pt x="182" y="183"/>
                    <a:pt x="143" y="183"/>
                  </a:cubicBezTo>
                  <a:cubicBezTo>
                    <a:pt x="110" y="183"/>
                    <a:pt x="79" y="209"/>
                    <a:pt x="79" y="260"/>
                  </a:cubicBezTo>
                  <a:cubicBezTo>
                    <a:pt x="79" y="526"/>
                    <a:pt x="79" y="526"/>
                    <a:pt x="79" y="526"/>
                  </a:cubicBezTo>
                  <a:cubicBezTo>
                    <a:pt x="0" y="526"/>
                    <a:pt x="0" y="526"/>
                    <a:pt x="0" y="526"/>
                  </a:cubicBez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15"/>
            <p:cNvSpPr>
              <a:spLocks noEditPoints="1"/>
            </p:cNvSpPr>
            <p:nvPr userDrawn="1"/>
          </p:nvSpPr>
          <p:spPr bwMode="auto">
            <a:xfrm>
              <a:off x="8196263" y="9678988"/>
              <a:ext cx="865188" cy="1171575"/>
            </a:xfrm>
            <a:custGeom>
              <a:avLst/>
              <a:gdLst>
                <a:gd name="T0" fmla="*/ 200 w 309"/>
                <a:gd name="T1" fmla="*/ 197 h 417"/>
                <a:gd name="T2" fmla="*/ 112 w 309"/>
                <a:gd name="T3" fmla="*/ 234 h 417"/>
                <a:gd name="T4" fmla="*/ 79 w 309"/>
                <a:gd name="T5" fmla="*/ 298 h 417"/>
                <a:gd name="T6" fmla="*/ 129 w 309"/>
                <a:gd name="T7" fmla="*/ 358 h 417"/>
                <a:gd name="T8" fmla="*/ 200 w 309"/>
                <a:gd name="T9" fmla="*/ 264 h 417"/>
                <a:gd name="T10" fmla="*/ 200 w 309"/>
                <a:gd name="T11" fmla="*/ 197 h 417"/>
                <a:gd name="T12" fmla="*/ 275 w 309"/>
                <a:gd name="T13" fmla="*/ 324 h 417"/>
                <a:gd name="T14" fmla="*/ 296 w 309"/>
                <a:gd name="T15" fmla="*/ 352 h 417"/>
                <a:gd name="T16" fmla="*/ 309 w 309"/>
                <a:gd name="T17" fmla="*/ 350 h 417"/>
                <a:gd name="T18" fmla="*/ 309 w 309"/>
                <a:gd name="T19" fmla="*/ 401 h 417"/>
                <a:gd name="T20" fmla="*/ 270 w 309"/>
                <a:gd name="T21" fmla="*/ 411 h 417"/>
                <a:gd name="T22" fmla="*/ 203 w 309"/>
                <a:gd name="T23" fmla="*/ 359 h 417"/>
                <a:gd name="T24" fmla="*/ 202 w 309"/>
                <a:gd name="T25" fmla="*/ 359 h 417"/>
                <a:gd name="T26" fmla="*/ 103 w 309"/>
                <a:gd name="T27" fmla="*/ 417 h 417"/>
                <a:gd name="T28" fmla="*/ 0 w 309"/>
                <a:gd name="T29" fmla="*/ 306 h 417"/>
                <a:gd name="T30" fmla="*/ 92 w 309"/>
                <a:gd name="T31" fmla="*/ 181 h 417"/>
                <a:gd name="T32" fmla="*/ 154 w 309"/>
                <a:gd name="T33" fmla="*/ 164 h 417"/>
                <a:gd name="T34" fmla="*/ 200 w 309"/>
                <a:gd name="T35" fmla="*/ 113 h 417"/>
                <a:gd name="T36" fmla="*/ 146 w 309"/>
                <a:gd name="T37" fmla="*/ 54 h 417"/>
                <a:gd name="T38" fmla="*/ 85 w 309"/>
                <a:gd name="T39" fmla="*/ 130 h 417"/>
                <a:gd name="T40" fmla="*/ 10 w 309"/>
                <a:gd name="T41" fmla="*/ 130 h 417"/>
                <a:gd name="T42" fmla="*/ 149 w 309"/>
                <a:gd name="T43" fmla="*/ 0 h 417"/>
                <a:gd name="T44" fmla="*/ 275 w 309"/>
                <a:gd name="T45" fmla="*/ 97 h 417"/>
                <a:gd name="T46" fmla="*/ 275 w 309"/>
                <a:gd name="T47" fmla="*/ 32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9" h="417">
                  <a:moveTo>
                    <a:pt x="200" y="197"/>
                  </a:moveTo>
                  <a:cubicBezTo>
                    <a:pt x="180" y="213"/>
                    <a:pt x="135" y="223"/>
                    <a:pt x="112" y="234"/>
                  </a:cubicBezTo>
                  <a:cubicBezTo>
                    <a:pt x="89" y="245"/>
                    <a:pt x="79" y="269"/>
                    <a:pt x="79" y="298"/>
                  </a:cubicBezTo>
                  <a:cubicBezTo>
                    <a:pt x="79" y="331"/>
                    <a:pt x="96" y="358"/>
                    <a:pt x="129" y="358"/>
                  </a:cubicBezTo>
                  <a:cubicBezTo>
                    <a:pt x="177" y="358"/>
                    <a:pt x="200" y="322"/>
                    <a:pt x="200" y="264"/>
                  </a:cubicBezTo>
                  <a:lnTo>
                    <a:pt x="200" y="197"/>
                  </a:lnTo>
                  <a:close/>
                  <a:moveTo>
                    <a:pt x="275" y="324"/>
                  </a:moveTo>
                  <a:cubicBezTo>
                    <a:pt x="275" y="339"/>
                    <a:pt x="284" y="352"/>
                    <a:pt x="296" y="352"/>
                  </a:cubicBezTo>
                  <a:cubicBezTo>
                    <a:pt x="301" y="352"/>
                    <a:pt x="306" y="351"/>
                    <a:pt x="309" y="350"/>
                  </a:cubicBezTo>
                  <a:cubicBezTo>
                    <a:pt x="309" y="401"/>
                    <a:pt x="309" y="401"/>
                    <a:pt x="309" y="401"/>
                  </a:cubicBezTo>
                  <a:cubicBezTo>
                    <a:pt x="300" y="406"/>
                    <a:pt x="286" y="411"/>
                    <a:pt x="270" y="411"/>
                  </a:cubicBezTo>
                  <a:cubicBezTo>
                    <a:pt x="235" y="411"/>
                    <a:pt x="205" y="397"/>
                    <a:pt x="203" y="359"/>
                  </a:cubicBezTo>
                  <a:cubicBezTo>
                    <a:pt x="202" y="359"/>
                    <a:pt x="202" y="359"/>
                    <a:pt x="202" y="359"/>
                  </a:cubicBezTo>
                  <a:cubicBezTo>
                    <a:pt x="180" y="398"/>
                    <a:pt x="149" y="417"/>
                    <a:pt x="103" y="417"/>
                  </a:cubicBezTo>
                  <a:cubicBezTo>
                    <a:pt x="40" y="417"/>
                    <a:pt x="0" y="381"/>
                    <a:pt x="0" y="306"/>
                  </a:cubicBezTo>
                  <a:cubicBezTo>
                    <a:pt x="0" y="217"/>
                    <a:pt x="38" y="199"/>
                    <a:pt x="92" y="181"/>
                  </a:cubicBezTo>
                  <a:cubicBezTo>
                    <a:pt x="154" y="164"/>
                    <a:pt x="154" y="164"/>
                    <a:pt x="154" y="164"/>
                  </a:cubicBezTo>
                  <a:cubicBezTo>
                    <a:pt x="182" y="156"/>
                    <a:pt x="200" y="148"/>
                    <a:pt x="200" y="113"/>
                  </a:cubicBezTo>
                  <a:cubicBezTo>
                    <a:pt x="200" y="77"/>
                    <a:pt x="188" y="54"/>
                    <a:pt x="146" y="54"/>
                  </a:cubicBezTo>
                  <a:cubicBezTo>
                    <a:pt x="93" y="54"/>
                    <a:pt x="85" y="92"/>
                    <a:pt x="85" y="130"/>
                  </a:cubicBezTo>
                  <a:cubicBezTo>
                    <a:pt x="10" y="130"/>
                    <a:pt x="10" y="130"/>
                    <a:pt x="10" y="130"/>
                  </a:cubicBezTo>
                  <a:cubicBezTo>
                    <a:pt x="10" y="46"/>
                    <a:pt x="45" y="0"/>
                    <a:pt x="149" y="0"/>
                  </a:cubicBezTo>
                  <a:cubicBezTo>
                    <a:pt x="219" y="0"/>
                    <a:pt x="275" y="27"/>
                    <a:pt x="275" y="97"/>
                  </a:cubicBezTo>
                  <a:lnTo>
                    <a:pt x="27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16"/>
            <p:cNvSpPr>
              <a:spLocks/>
            </p:cNvSpPr>
            <p:nvPr userDrawn="1"/>
          </p:nvSpPr>
          <p:spPr bwMode="auto">
            <a:xfrm>
              <a:off x="9123363" y="9678988"/>
              <a:ext cx="774700" cy="1139825"/>
            </a:xfrm>
            <a:custGeom>
              <a:avLst/>
              <a:gdLst>
                <a:gd name="T0" fmla="*/ 0 w 277"/>
                <a:gd name="T1" fmla="*/ 10 h 406"/>
                <a:gd name="T2" fmla="*/ 75 w 277"/>
                <a:gd name="T3" fmla="*/ 10 h 406"/>
                <a:gd name="T4" fmla="*/ 75 w 277"/>
                <a:gd name="T5" fmla="*/ 56 h 406"/>
                <a:gd name="T6" fmla="*/ 77 w 277"/>
                <a:gd name="T7" fmla="*/ 56 h 406"/>
                <a:gd name="T8" fmla="*/ 179 w 277"/>
                <a:gd name="T9" fmla="*/ 0 h 406"/>
                <a:gd name="T10" fmla="*/ 277 w 277"/>
                <a:gd name="T11" fmla="*/ 107 h 406"/>
                <a:gd name="T12" fmla="*/ 277 w 277"/>
                <a:gd name="T13" fmla="*/ 406 h 406"/>
                <a:gd name="T14" fmla="*/ 198 w 277"/>
                <a:gd name="T15" fmla="*/ 406 h 406"/>
                <a:gd name="T16" fmla="*/ 198 w 277"/>
                <a:gd name="T17" fmla="*/ 135 h 406"/>
                <a:gd name="T18" fmla="*/ 143 w 277"/>
                <a:gd name="T19" fmla="*/ 63 h 406"/>
                <a:gd name="T20" fmla="*/ 79 w 277"/>
                <a:gd name="T21" fmla="*/ 140 h 406"/>
                <a:gd name="T22" fmla="*/ 79 w 277"/>
                <a:gd name="T23" fmla="*/ 406 h 406"/>
                <a:gd name="T24" fmla="*/ 0 w 277"/>
                <a:gd name="T25" fmla="*/ 406 h 406"/>
                <a:gd name="T26" fmla="*/ 0 w 277"/>
                <a:gd name="T27" fmla="*/ 1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406">
                  <a:moveTo>
                    <a:pt x="0" y="10"/>
                  </a:moveTo>
                  <a:cubicBezTo>
                    <a:pt x="75" y="10"/>
                    <a:pt x="75" y="10"/>
                    <a:pt x="75" y="10"/>
                  </a:cubicBezTo>
                  <a:cubicBezTo>
                    <a:pt x="75" y="56"/>
                    <a:pt x="75" y="56"/>
                    <a:pt x="75" y="56"/>
                  </a:cubicBezTo>
                  <a:cubicBezTo>
                    <a:pt x="77" y="56"/>
                    <a:pt x="77" y="56"/>
                    <a:pt x="77" y="56"/>
                  </a:cubicBezTo>
                  <a:cubicBezTo>
                    <a:pt x="97" y="21"/>
                    <a:pt x="134" y="0"/>
                    <a:pt x="179" y="0"/>
                  </a:cubicBezTo>
                  <a:cubicBezTo>
                    <a:pt x="239" y="0"/>
                    <a:pt x="277" y="27"/>
                    <a:pt x="277" y="107"/>
                  </a:cubicBezTo>
                  <a:cubicBezTo>
                    <a:pt x="277" y="406"/>
                    <a:pt x="277" y="406"/>
                    <a:pt x="277" y="406"/>
                  </a:cubicBezTo>
                  <a:cubicBezTo>
                    <a:pt x="198" y="406"/>
                    <a:pt x="198" y="406"/>
                    <a:pt x="198" y="406"/>
                  </a:cubicBezTo>
                  <a:cubicBezTo>
                    <a:pt x="198" y="135"/>
                    <a:pt x="198" y="135"/>
                    <a:pt x="198" y="135"/>
                  </a:cubicBezTo>
                  <a:cubicBezTo>
                    <a:pt x="198" y="83"/>
                    <a:pt x="182" y="63"/>
                    <a:pt x="143" y="63"/>
                  </a:cubicBezTo>
                  <a:cubicBezTo>
                    <a:pt x="110" y="63"/>
                    <a:pt x="79" y="89"/>
                    <a:pt x="79" y="140"/>
                  </a:cubicBezTo>
                  <a:cubicBezTo>
                    <a:pt x="79" y="406"/>
                    <a:pt x="79" y="406"/>
                    <a:pt x="79" y="406"/>
                  </a:cubicBezTo>
                  <a:cubicBezTo>
                    <a:pt x="0" y="406"/>
                    <a:pt x="0" y="406"/>
                    <a:pt x="0" y="406"/>
                  </a:cubicBez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17"/>
            <p:cNvSpPr>
              <a:spLocks noEditPoints="1"/>
            </p:cNvSpPr>
            <p:nvPr userDrawn="1"/>
          </p:nvSpPr>
          <p:spPr bwMode="auto">
            <a:xfrm>
              <a:off x="10025063" y="9678988"/>
              <a:ext cx="811213" cy="1522413"/>
            </a:xfrm>
            <a:custGeom>
              <a:avLst/>
              <a:gdLst>
                <a:gd name="T0" fmla="*/ 142 w 290"/>
                <a:gd name="T1" fmla="*/ 340 h 542"/>
                <a:gd name="T2" fmla="*/ 210 w 290"/>
                <a:gd name="T3" fmla="*/ 199 h 542"/>
                <a:gd name="T4" fmla="*/ 147 w 290"/>
                <a:gd name="T5" fmla="*/ 63 h 542"/>
                <a:gd name="T6" fmla="*/ 80 w 290"/>
                <a:gd name="T7" fmla="*/ 196 h 542"/>
                <a:gd name="T8" fmla="*/ 142 w 290"/>
                <a:gd name="T9" fmla="*/ 340 h 542"/>
                <a:gd name="T10" fmla="*/ 86 w 290"/>
                <a:gd name="T11" fmla="*/ 440 h 542"/>
                <a:gd name="T12" fmla="*/ 143 w 290"/>
                <a:gd name="T13" fmla="*/ 488 h 542"/>
                <a:gd name="T14" fmla="*/ 210 w 290"/>
                <a:gd name="T15" fmla="*/ 413 h 542"/>
                <a:gd name="T16" fmla="*/ 210 w 290"/>
                <a:gd name="T17" fmla="*/ 349 h 542"/>
                <a:gd name="T18" fmla="*/ 209 w 290"/>
                <a:gd name="T19" fmla="*/ 349 h 542"/>
                <a:gd name="T20" fmla="*/ 119 w 290"/>
                <a:gd name="T21" fmla="*/ 404 h 542"/>
                <a:gd name="T22" fmla="*/ 0 w 290"/>
                <a:gd name="T23" fmla="*/ 204 h 542"/>
                <a:gd name="T24" fmla="*/ 126 w 290"/>
                <a:gd name="T25" fmla="*/ 0 h 542"/>
                <a:gd name="T26" fmla="*/ 213 w 290"/>
                <a:gd name="T27" fmla="*/ 59 h 542"/>
                <a:gd name="T28" fmla="*/ 215 w 290"/>
                <a:gd name="T29" fmla="*/ 59 h 542"/>
                <a:gd name="T30" fmla="*/ 215 w 290"/>
                <a:gd name="T31" fmla="*/ 10 h 542"/>
                <a:gd name="T32" fmla="*/ 290 w 290"/>
                <a:gd name="T33" fmla="*/ 10 h 542"/>
                <a:gd name="T34" fmla="*/ 290 w 290"/>
                <a:gd name="T35" fmla="*/ 387 h 542"/>
                <a:gd name="T36" fmla="*/ 142 w 290"/>
                <a:gd name="T37" fmla="*/ 542 h 542"/>
                <a:gd name="T38" fmla="*/ 11 w 290"/>
                <a:gd name="T39" fmla="*/ 440 h 542"/>
                <a:gd name="T40" fmla="*/ 86 w 290"/>
                <a:gd name="T41" fmla="*/ 44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0" h="542">
                  <a:moveTo>
                    <a:pt x="142" y="340"/>
                  </a:moveTo>
                  <a:cubicBezTo>
                    <a:pt x="204" y="340"/>
                    <a:pt x="210" y="262"/>
                    <a:pt x="210" y="199"/>
                  </a:cubicBezTo>
                  <a:cubicBezTo>
                    <a:pt x="210" y="135"/>
                    <a:pt x="202" y="63"/>
                    <a:pt x="147" y="63"/>
                  </a:cubicBezTo>
                  <a:cubicBezTo>
                    <a:pt x="89" y="63"/>
                    <a:pt x="80" y="122"/>
                    <a:pt x="80" y="196"/>
                  </a:cubicBezTo>
                  <a:cubicBezTo>
                    <a:pt x="80" y="264"/>
                    <a:pt x="83" y="340"/>
                    <a:pt x="142" y="340"/>
                  </a:cubicBezTo>
                  <a:moveTo>
                    <a:pt x="86" y="440"/>
                  </a:moveTo>
                  <a:cubicBezTo>
                    <a:pt x="86" y="465"/>
                    <a:pt x="108" y="488"/>
                    <a:pt x="143" y="488"/>
                  </a:cubicBezTo>
                  <a:cubicBezTo>
                    <a:pt x="185" y="488"/>
                    <a:pt x="210" y="459"/>
                    <a:pt x="210" y="413"/>
                  </a:cubicBezTo>
                  <a:cubicBezTo>
                    <a:pt x="210" y="349"/>
                    <a:pt x="210" y="349"/>
                    <a:pt x="210" y="349"/>
                  </a:cubicBezTo>
                  <a:cubicBezTo>
                    <a:pt x="209" y="349"/>
                    <a:pt x="209" y="349"/>
                    <a:pt x="209" y="349"/>
                  </a:cubicBezTo>
                  <a:cubicBezTo>
                    <a:pt x="194" y="384"/>
                    <a:pt x="157" y="404"/>
                    <a:pt x="119" y="404"/>
                  </a:cubicBezTo>
                  <a:cubicBezTo>
                    <a:pt x="26" y="404"/>
                    <a:pt x="0" y="312"/>
                    <a:pt x="0" y="204"/>
                  </a:cubicBezTo>
                  <a:cubicBezTo>
                    <a:pt x="0" y="117"/>
                    <a:pt x="14" y="0"/>
                    <a:pt x="126" y="0"/>
                  </a:cubicBezTo>
                  <a:cubicBezTo>
                    <a:pt x="173" y="0"/>
                    <a:pt x="206" y="30"/>
                    <a:pt x="213" y="59"/>
                  </a:cubicBezTo>
                  <a:cubicBezTo>
                    <a:pt x="215" y="59"/>
                    <a:pt x="215" y="59"/>
                    <a:pt x="215" y="59"/>
                  </a:cubicBezTo>
                  <a:cubicBezTo>
                    <a:pt x="215" y="10"/>
                    <a:pt x="215" y="10"/>
                    <a:pt x="215" y="10"/>
                  </a:cubicBezTo>
                  <a:cubicBezTo>
                    <a:pt x="290" y="10"/>
                    <a:pt x="290" y="10"/>
                    <a:pt x="290" y="10"/>
                  </a:cubicBezTo>
                  <a:cubicBezTo>
                    <a:pt x="290" y="387"/>
                    <a:pt x="290" y="387"/>
                    <a:pt x="290" y="387"/>
                  </a:cubicBezTo>
                  <a:cubicBezTo>
                    <a:pt x="290" y="484"/>
                    <a:pt x="249" y="542"/>
                    <a:pt x="142" y="542"/>
                  </a:cubicBezTo>
                  <a:cubicBezTo>
                    <a:pt x="24" y="542"/>
                    <a:pt x="11" y="473"/>
                    <a:pt x="11" y="440"/>
                  </a:cubicBezTo>
                  <a:lnTo>
                    <a:pt x="86" y="4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18"/>
            <p:cNvSpPr>
              <a:spLocks noEditPoints="1"/>
            </p:cNvSpPr>
            <p:nvPr userDrawn="1"/>
          </p:nvSpPr>
          <p:spPr bwMode="auto">
            <a:xfrm>
              <a:off x="10931526" y="9678988"/>
              <a:ext cx="801688" cy="1171575"/>
            </a:xfrm>
            <a:custGeom>
              <a:avLst/>
              <a:gdLst>
                <a:gd name="T0" fmla="*/ 207 w 286"/>
                <a:gd name="T1" fmla="*/ 164 h 417"/>
                <a:gd name="T2" fmla="*/ 207 w 286"/>
                <a:gd name="T3" fmla="*/ 143 h 417"/>
                <a:gd name="T4" fmla="*/ 146 w 286"/>
                <a:gd name="T5" fmla="*/ 54 h 417"/>
                <a:gd name="T6" fmla="*/ 79 w 286"/>
                <a:gd name="T7" fmla="*/ 156 h 417"/>
                <a:gd name="T8" fmla="*/ 79 w 286"/>
                <a:gd name="T9" fmla="*/ 164 h 417"/>
                <a:gd name="T10" fmla="*/ 207 w 286"/>
                <a:gd name="T11" fmla="*/ 164 h 417"/>
                <a:gd name="T12" fmla="*/ 79 w 286"/>
                <a:gd name="T13" fmla="*/ 219 h 417"/>
                <a:gd name="T14" fmla="*/ 79 w 286"/>
                <a:gd name="T15" fmla="*/ 241 h 417"/>
                <a:gd name="T16" fmla="*/ 146 w 286"/>
                <a:gd name="T17" fmla="*/ 362 h 417"/>
                <a:gd name="T18" fmla="*/ 209 w 286"/>
                <a:gd name="T19" fmla="*/ 274 h 417"/>
                <a:gd name="T20" fmla="*/ 284 w 286"/>
                <a:gd name="T21" fmla="*/ 274 h 417"/>
                <a:gd name="T22" fmla="*/ 145 w 286"/>
                <a:gd name="T23" fmla="*/ 417 h 417"/>
                <a:gd name="T24" fmla="*/ 0 w 286"/>
                <a:gd name="T25" fmla="*/ 214 h 417"/>
                <a:gd name="T26" fmla="*/ 146 w 286"/>
                <a:gd name="T27" fmla="*/ 0 h 417"/>
                <a:gd name="T28" fmla="*/ 286 w 286"/>
                <a:gd name="T29" fmla="*/ 177 h 417"/>
                <a:gd name="T30" fmla="*/ 286 w 286"/>
                <a:gd name="T31" fmla="*/ 219 h 417"/>
                <a:gd name="T32" fmla="*/ 79 w 286"/>
                <a:gd name="T33" fmla="*/ 21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6" h="417">
                  <a:moveTo>
                    <a:pt x="207" y="164"/>
                  </a:moveTo>
                  <a:cubicBezTo>
                    <a:pt x="207" y="143"/>
                    <a:pt x="207" y="143"/>
                    <a:pt x="207" y="143"/>
                  </a:cubicBezTo>
                  <a:cubicBezTo>
                    <a:pt x="207" y="93"/>
                    <a:pt x="191" y="54"/>
                    <a:pt x="146" y="54"/>
                  </a:cubicBezTo>
                  <a:cubicBezTo>
                    <a:pt x="95" y="54"/>
                    <a:pt x="79" y="104"/>
                    <a:pt x="79" y="156"/>
                  </a:cubicBezTo>
                  <a:cubicBezTo>
                    <a:pt x="79" y="164"/>
                    <a:pt x="79" y="164"/>
                    <a:pt x="79" y="164"/>
                  </a:cubicBezTo>
                  <a:lnTo>
                    <a:pt x="207" y="164"/>
                  </a:lnTo>
                  <a:close/>
                  <a:moveTo>
                    <a:pt x="79" y="219"/>
                  </a:moveTo>
                  <a:cubicBezTo>
                    <a:pt x="79" y="241"/>
                    <a:pt x="79" y="241"/>
                    <a:pt x="79" y="241"/>
                  </a:cubicBezTo>
                  <a:cubicBezTo>
                    <a:pt x="79" y="294"/>
                    <a:pt x="86" y="362"/>
                    <a:pt x="146" y="362"/>
                  </a:cubicBezTo>
                  <a:cubicBezTo>
                    <a:pt x="202" y="362"/>
                    <a:pt x="209" y="297"/>
                    <a:pt x="209" y="274"/>
                  </a:cubicBezTo>
                  <a:cubicBezTo>
                    <a:pt x="284" y="274"/>
                    <a:pt x="284" y="274"/>
                    <a:pt x="284" y="274"/>
                  </a:cubicBezTo>
                  <a:cubicBezTo>
                    <a:pt x="284" y="362"/>
                    <a:pt x="231" y="417"/>
                    <a:pt x="145" y="417"/>
                  </a:cubicBezTo>
                  <a:cubicBezTo>
                    <a:pt x="80" y="417"/>
                    <a:pt x="0" y="398"/>
                    <a:pt x="0" y="214"/>
                  </a:cubicBezTo>
                  <a:cubicBezTo>
                    <a:pt x="0" y="110"/>
                    <a:pt x="22" y="0"/>
                    <a:pt x="146" y="0"/>
                  </a:cubicBezTo>
                  <a:cubicBezTo>
                    <a:pt x="257" y="0"/>
                    <a:pt x="286" y="66"/>
                    <a:pt x="286" y="177"/>
                  </a:cubicBezTo>
                  <a:cubicBezTo>
                    <a:pt x="286" y="219"/>
                    <a:pt x="286" y="219"/>
                    <a:pt x="286" y="219"/>
                  </a:cubicBezTo>
                  <a:lnTo>
                    <a:pt x="79" y="2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Freeform 19"/>
            <p:cNvSpPr>
              <a:spLocks/>
            </p:cNvSpPr>
            <p:nvPr userDrawn="1"/>
          </p:nvSpPr>
          <p:spPr bwMode="auto">
            <a:xfrm>
              <a:off x="484188" y="9515475"/>
              <a:ext cx="825500" cy="1295400"/>
            </a:xfrm>
            <a:custGeom>
              <a:avLst/>
              <a:gdLst>
                <a:gd name="T0" fmla="*/ 163 w 295"/>
                <a:gd name="T1" fmla="*/ 461 h 461"/>
                <a:gd name="T2" fmla="*/ 201 w 295"/>
                <a:gd name="T3" fmla="*/ 167 h 461"/>
                <a:gd name="T4" fmla="*/ 85 w 295"/>
                <a:gd name="T5" fmla="*/ 41 h 461"/>
                <a:gd name="T6" fmla="*/ 20 w 295"/>
                <a:gd name="T7" fmla="*/ 245 h 461"/>
                <a:gd name="T8" fmla="*/ 163 w 295"/>
                <a:gd name="T9" fmla="*/ 461 h 461"/>
              </a:gdLst>
              <a:ahLst/>
              <a:cxnLst>
                <a:cxn ang="0">
                  <a:pos x="T0" y="T1"/>
                </a:cxn>
                <a:cxn ang="0">
                  <a:pos x="T2" y="T3"/>
                </a:cxn>
                <a:cxn ang="0">
                  <a:pos x="T4" y="T5"/>
                </a:cxn>
                <a:cxn ang="0">
                  <a:pos x="T6" y="T7"/>
                </a:cxn>
                <a:cxn ang="0">
                  <a:pos x="T8" y="T9"/>
                </a:cxn>
              </a:cxnLst>
              <a:rect l="0" t="0" r="r" b="b"/>
              <a:pathLst>
                <a:path w="295" h="461">
                  <a:moveTo>
                    <a:pt x="163" y="461"/>
                  </a:moveTo>
                  <a:cubicBezTo>
                    <a:pt x="163" y="461"/>
                    <a:pt x="106" y="334"/>
                    <a:pt x="201" y="167"/>
                  </a:cubicBezTo>
                  <a:cubicBezTo>
                    <a:pt x="295" y="0"/>
                    <a:pt x="127" y="7"/>
                    <a:pt x="85" y="41"/>
                  </a:cubicBezTo>
                  <a:cubicBezTo>
                    <a:pt x="36" y="80"/>
                    <a:pt x="0" y="139"/>
                    <a:pt x="20" y="245"/>
                  </a:cubicBezTo>
                  <a:cubicBezTo>
                    <a:pt x="39" y="352"/>
                    <a:pt x="163" y="461"/>
                    <a:pt x="163" y="461"/>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34" name="Picture Placeholder 62"/>
          <p:cNvSpPr>
            <a:spLocks noGrp="1"/>
          </p:cNvSpPr>
          <p:nvPr>
            <p:ph type="pic" sz="quarter" idx="14" hasCustomPrompt="1"/>
          </p:nvPr>
        </p:nvSpPr>
        <p:spPr>
          <a:xfrm>
            <a:off x="9768408" y="5998893"/>
            <a:ext cx="1914441" cy="630000"/>
          </a:xfrm>
          <a:solidFill>
            <a:schemeClr val="bg1">
              <a:lumMod val="95000"/>
            </a:schemeClr>
          </a:solidFill>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Partner logo</a:t>
            </a:r>
          </a:p>
        </p:txBody>
      </p:sp>
    </p:spTree>
    <p:extLst>
      <p:ext uri="{BB962C8B-B14F-4D97-AF65-F5344CB8AC3E}">
        <p14:creationId xmlns:p14="http://schemas.microsoft.com/office/powerpoint/2010/main" val="423162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Section">
    <p:bg>
      <p:bgPr>
        <a:solidFill>
          <a:schemeClr val="accent2"/>
        </a:solidFill>
        <a:effectLst/>
      </p:bgPr>
    </p:bg>
    <p:spTree>
      <p:nvGrpSpPr>
        <p:cNvPr id="1" name=""/>
        <p:cNvGrpSpPr/>
        <p:nvPr/>
      </p:nvGrpSpPr>
      <p:grpSpPr>
        <a:xfrm>
          <a:off x="0" y="0"/>
          <a:ext cx="0" cy="0"/>
          <a:chOff x="0" y="0"/>
          <a:chExt cx="0" cy="0"/>
        </a:xfrm>
      </p:grpSpPr>
      <p:sp>
        <p:nvSpPr>
          <p:cNvPr id="29" name="Rectangle 28"/>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524805" y="2815247"/>
            <a:ext cx="6843888" cy="827507"/>
          </a:xfrm>
          <a:solidFill>
            <a:schemeClr val="accent1"/>
          </a:solidFill>
        </p:spPr>
        <p:txBody>
          <a:bodyPr wrap="none" lIns="144000" tIns="108000" rIns="144000" bIns="108000" anchor="ctr">
            <a:spAutoFit/>
          </a:bodyPr>
          <a:lstStyle>
            <a:lvl1pPr marL="0" indent="0" algn="l">
              <a:buFont typeface="Arial" panose="020B0604020202020204" pitchFamily="34" charset="0"/>
              <a:buNone/>
              <a:defRPr sz="4400" b="1" cap="all" baseline="0">
                <a:solidFill>
                  <a:schemeClr val="bg1"/>
                </a:solidFill>
              </a:defRPr>
            </a:lvl1pPr>
          </a:lstStyle>
          <a:p>
            <a:r>
              <a:rPr lang="en-US"/>
              <a:t>Section break TITLE</a:t>
            </a:r>
            <a:endParaRPr lang="en-AU"/>
          </a:p>
        </p:txBody>
      </p:sp>
      <p:sp>
        <p:nvSpPr>
          <p:cNvPr id="3" name="Subtitle 2"/>
          <p:cNvSpPr>
            <a:spLocks noGrp="1"/>
          </p:cNvSpPr>
          <p:nvPr>
            <p:ph type="subTitle" idx="1" hasCustomPrompt="1"/>
          </p:nvPr>
        </p:nvSpPr>
        <p:spPr>
          <a:xfrm>
            <a:off x="524805" y="4038848"/>
            <a:ext cx="1983584" cy="519355"/>
          </a:xfrm>
          <a:solidFill>
            <a:schemeClr val="bg1"/>
          </a:solidFill>
        </p:spPr>
        <p:txBody>
          <a:bodyPr vert="horz" wrap="none" lIns="144000" tIns="72000" rIns="144000" bIns="72000" rtlCol="0" anchor="ctr">
            <a:spAutoFit/>
          </a:bodyPr>
          <a:lstStyle>
            <a:lvl1pPr marL="0" indent="0">
              <a:buNone/>
              <a:defRPr lang="en-AU" sz="2700" b="1" cap="all" baseline="0" dirty="0">
                <a:solidFill>
                  <a:schemeClr val="accent2"/>
                </a:solidFill>
                <a:latin typeface="+mj-lt"/>
                <a:ea typeface="+mj-ea"/>
                <a:cs typeface="+mj-cs"/>
              </a:defRPr>
            </a:lvl1pPr>
          </a:lstStyle>
          <a:p>
            <a:pPr marL="228600" lvl="0" indent="-228600">
              <a:spcBef>
                <a:spcPct val="0"/>
              </a:spcBef>
            </a:pPr>
            <a:r>
              <a:rPr lang="en-US"/>
              <a:t>Subtitle</a:t>
            </a:r>
            <a:endParaRPr lang="en-AU"/>
          </a:p>
        </p:txBody>
      </p:sp>
      <p:sp>
        <p:nvSpPr>
          <p:cNvPr id="32" name="Text Placeholder 31"/>
          <p:cNvSpPr>
            <a:spLocks noGrp="1"/>
          </p:cNvSpPr>
          <p:nvPr>
            <p:ph type="body" sz="quarter" idx="13" hasCustomPrompt="1"/>
          </p:nvPr>
        </p:nvSpPr>
        <p:spPr>
          <a:xfrm>
            <a:off x="525463" y="4765622"/>
            <a:ext cx="3118574" cy="519355"/>
          </a:xfrm>
          <a:solidFill>
            <a:schemeClr val="bg1"/>
          </a:solidFill>
        </p:spPr>
        <p:txBody>
          <a:bodyPr vert="horz" wrap="none" lIns="144000" tIns="72000" rIns="144000" bIns="72000" rtlCol="0" anchor="ctr">
            <a:spAutoFit/>
          </a:bodyPr>
          <a:lstStyle>
            <a:lvl1pPr marL="0" indent="0">
              <a:buNone/>
              <a:defRPr lang="en-AU" sz="2700" b="1" cap="all" baseline="0" dirty="0" smtClean="0">
                <a:solidFill>
                  <a:schemeClr val="accent2"/>
                </a:solidFill>
                <a:latin typeface="+mj-lt"/>
                <a:ea typeface="+mj-ea"/>
                <a:cs typeface="+mj-cs"/>
              </a:defRPr>
            </a:lvl1pPr>
          </a:lstStyle>
          <a:p>
            <a:pPr marL="228600" lvl="0" indent="-228600">
              <a:spcBef>
                <a:spcPct val="0"/>
              </a:spcBef>
            </a:pPr>
            <a:r>
              <a:rPr lang="en-AU"/>
              <a:t>Subtitle cont.</a:t>
            </a:r>
          </a:p>
        </p:txBody>
      </p:sp>
    </p:spTree>
    <p:extLst>
      <p:ext uri="{BB962C8B-B14F-4D97-AF65-F5344CB8AC3E}">
        <p14:creationId xmlns:p14="http://schemas.microsoft.com/office/powerpoint/2010/main" val="2792910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399" y="236438"/>
            <a:ext cx="11057597" cy="1325563"/>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518400" y="1591200"/>
            <a:ext cx="11057596" cy="438959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grpSp>
        <p:nvGrpSpPr>
          <p:cNvPr id="27" name="Group 26"/>
          <p:cNvGrpSpPr>
            <a:grpSpLocks noChangeAspect="1"/>
          </p:cNvGrpSpPr>
          <p:nvPr userDrawn="1"/>
        </p:nvGrpSpPr>
        <p:grpSpPr>
          <a:xfrm>
            <a:off x="11094641" y="6188411"/>
            <a:ext cx="481356" cy="486000"/>
            <a:chOff x="7779068" y="6227743"/>
            <a:chExt cx="439344" cy="443583"/>
          </a:xfrm>
        </p:grpSpPr>
        <p:sp>
          <p:nvSpPr>
            <p:cNvPr id="12" name="Freeform 5"/>
            <p:cNvSpPr>
              <a:spLocks/>
            </p:cNvSpPr>
            <p:nvPr userDrawn="1"/>
          </p:nvSpPr>
          <p:spPr bwMode="auto">
            <a:xfrm>
              <a:off x="7877896" y="6501068"/>
              <a:ext cx="265172" cy="170258"/>
            </a:xfrm>
            <a:custGeom>
              <a:avLst/>
              <a:gdLst>
                <a:gd name="T0" fmla="*/ 461 w 461"/>
                <a:gd name="T1" fmla="*/ 132 h 295"/>
                <a:gd name="T2" fmla="*/ 167 w 461"/>
                <a:gd name="T3" fmla="*/ 95 h 295"/>
                <a:gd name="T4" fmla="*/ 41 w 461"/>
                <a:gd name="T5" fmla="*/ 210 h 295"/>
                <a:gd name="T6" fmla="*/ 245 w 461"/>
                <a:gd name="T7" fmla="*/ 276 h 295"/>
                <a:gd name="T8" fmla="*/ 461 w 461"/>
                <a:gd name="T9" fmla="*/ 132 h 295"/>
              </a:gdLst>
              <a:ahLst/>
              <a:cxnLst>
                <a:cxn ang="0">
                  <a:pos x="T0" y="T1"/>
                </a:cxn>
                <a:cxn ang="0">
                  <a:pos x="T2" y="T3"/>
                </a:cxn>
                <a:cxn ang="0">
                  <a:pos x="T4" y="T5"/>
                </a:cxn>
                <a:cxn ang="0">
                  <a:pos x="T6" y="T7"/>
                </a:cxn>
                <a:cxn ang="0">
                  <a:pos x="T8" y="T9"/>
                </a:cxn>
              </a:cxnLst>
              <a:rect l="0" t="0" r="r" b="b"/>
              <a:pathLst>
                <a:path w="461" h="295">
                  <a:moveTo>
                    <a:pt x="461" y="132"/>
                  </a:moveTo>
                  <a:cubicBezTo>
                    <a:pt x="461" y="132"/>
                    <a:pt x="333" y="190"/>
                    <a:pt x="167" y="95"/>
                  </a:cubicBezTo>
                  <a:cubicBezTo>
                    <a:pt x="0" y="0"/>
                    <a:pt x="7" y="169"/>
                    <a:pt x="41" y="210"/>
                  </a:cubicBezTo>
                  <a:cubicBezTo>
                    <a:pt x="80" y="259"/>
                    <a:pt x="139" y="295"/>
                    <a:pt x="245" y="276"/>
                  </a:cubicBezTo>
                  <a:cubicBezTo>
                    <a:pt x="351" y="256"/>
                    <a:pt x="461" y="132"/>
                    <a:pt x="461" y="132"/>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Freeform 7"/>
            <p:cNvSpPr>
              <a:spLocks/>
            </p:cNvSpPr>
            <p:nvPr userDrawn="1"/>
          </p:nvSpPr>
          <p:spPr bwMode="auto">
            <a:xfrm>
              <a:off x="7857021" y="6227743"/>
              <a:ext cx="265498" cy="170258"/>
            </a:xfrm>
            <a:custGeom>
              <a:avLst/>
              <a:gdLst>
                <a:gd name="T0" fmla="*/ 0 w 461"/>
                <a:gd name="T1" fmla="*/ 163 h 295"/>
                <a:gd name="T2" fmla="*/ 294 w 461"/>
                <a:gd name="T3" fmla="*/ 200 h 295"/>
                <a:gd name="T4" fmla="*/ 420 w 461"/>
                <a:gd name="T5" fmla="*/ 85 h 295"/>
                <a:gd name="T6" fmla="*/ 216 w 461"/>
                <a:gd name="T7" fmla="*/ 19 h 295"/>
                <a:gd name="T8" fmla="*/ 0 w 461"/>
                <a:gd name="T9" fmla="*/ 163 h 295"/>
              </a:gdLst>
              <a:ahLst/>
              <a:cxnLst>
                <a:cxn ang="0">
                  <a:pos x="T0" y="T1"/>
                </a:cxn>
                <a:cxn ang="0">
                  <a:pos x="T2" y="T3"/>
                </a:cxn>
                <a:cxn ang="0">
                  <a:pos x="T4" y="T5"/>
                </a:cxn>
                <a:cxn ang="0">
                  <a:pos x="T6" y="T7"/>
                </a:cxn>
                <a:cxn ang="0">
                  <a:pos x="T8" y="T9"/>
                </a:cxn>
              </a:cxnLst>
              <a:rect l="0" t="0" r="r" b="b"/>
              <a:pathLst>
                <a:path w="461" h="295">
                  <a:moveTo>
                    <a:pt x="0" y="163"/>
                  </a:moveTo>
                  <a:cubicBezTo>
                    <a:pt x="0" y="163"/>
                    <a:pt x="127" y="106"/>
                    <a:pt x="294" y="200"/>
                  </a:cubicBezTo>
                  <a:cubicBezTo>
                    <a:pt x="461" y="295"/>
                    <a:pt x="454" y="127"/>
                    <a:pt x="420" y="85"/>
                  </a:cubicBezTo>
                  <a:cubicBezTo>
                    <a:pt x="381" y="36"/>
                    <a:pt x="322" y="0"/>
                    <a:pt x="216" y="19"/>
                  </a:cubicBezTo>
                  <a:cubicBezTo>
                    <a:pt x="109" y="39"/>
                    <a:pt x="0" y="163"/>
                    <a:pt x="0" y="16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8"/>
            <p:cNvSpPr>
              <a:spLocks/>
            </p:cNvSpPr>
            <p:nvPr userDrawn="1"/>
          </p:nvSpPr>
          <p:spPr bwMode="auto">
            <a:xfrm>
              <a:off x="8048154" y="6306348"/>
              <a:ext cx="170258" cy="266150"/>
            </a:xfrm>
            <a:custGeom>
              <a:avLst/>
              <a:gdLst>
                <a:gd name="T0" fmla="*/ 133 w 296"/>
                <a:gd name="T1" fmla="*/ 0 h 461"/>
                <a:gd name="T2" fmla="*/ 95 w 296"/>
                <a:gd name="T3" fmla="*/ 294 h 461"/>
                <a:gd name="T4" fmla="*/ 211 w 296"/>
                <a:gd name="T5" fmla="*/ 420 h 461"/>
                <a:gd name="T6" fmla="*/ 276 w 296"/>
                <a:gd name="T7" fmla="*/ 216 h 461"/>
                <a:gd name="T8" fmla="*/ 133 w 296"/>
                <a:gd name="T9" fmla="*/ 0 h 461"/>
              </a:gdLst>
              <a:ahLst/>
              <a:cxnLst>
                <a:cxn ang="0">
                  <a:pos x="T0" y="T1"/>
                </a:cxn>
                <a:cxn ang="0">
                  <a:pos x="T2" y="T3"/>
                </a:cxn>
                <a:cxn ang="0">
                  <a:pos x="T4" y="T5"/>
                </a:cxn>
                <a:cxn ang="0">
                  <a:pos x="T6" y="T7"/>
                </a:cxn>
                <a:cxn ang="0">
                  <a:pos x="T8" y="T9"/>
                </a:cxn>
              </a:cxnLst>
              <a:rect l="0" t="0" r="r" b="b"/>
              <a:pathLst>
                <a:path w="296" h="461">
                  <a:moveTo>
                    <a:pt x="133" y="0"/>
                  </a:moveTo>
                  <a:cubicBezTo>
                    <a:pt x="133" y="0"/>
                    <a:pt x="190" y="127"/>
                    <a:pt x="95" y="294"/>
                  </a:cubicBezTo>
                  <a:cubicBezTo>
                    <a:pt x="0" y="461"/>
                    <a:pt x="169" y="454"/>
                    <a:pt x="211" y="420"/>
                  </a:cubicBezTo>
                  <a:cubicBezTo>
                    <a:pt x="259" y="381"/>
                    <a:pt x="296" y="322"/>
                    <a:pt x="276" y="216"/>
                  </a:cubicBezTo>
                  <a:cubicBezTo>
                    <a:pt x="257" y="109"/>
                    <a:pt x="133" y="0"/>
                    <a:pt x="133"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19"/>
            <p:cNvSpPr>
              <a:spLocks/>
            </p:cNvSpPr>
            <p:nvPr userDrawn="1"/>
          </p:nvSpPr>
          <p:spPr bwMode="auto">
            <a:xfrm>
              <a:off x="7779068" y="6321352"/>
              <a:ext cx="169605" cy="266150"/>
            </a:xfrm>
            <a:custGeom>
              <a:avLst/>
              <a:gdLst>
                <a:gd name="T0" fmla="*/ 163 w 295"/>
                <a:gd name="T1" fmla="*/ 461 h 461"/>
                <a:gd name="T2" fmla="*/ 201 w 295"/>
                <a:gd name="T3" fmla="*/ 167 h 461"/>
                <a:gd name="T4" fmla="*/ 85 w 295"/>
                <a:gd name="T5" fmla="*/ 41 h 461"/>
                <a:gd name="T6" fmla="*/ 20 w 295"/>
                <a:gd name="T7" fmla="*/ 245 h 461"/>
                <a:gd name="T8" fmla="*/ 163 w 295"/>
                <a:gd name="T9" fmla="*/ 461 h 461"/>
              </a:gdLst>
              <a:ahLst/>
              <a:cxnLst>
                <a:cxn ang="0">
                  <a:pos x="T0" y="T1"/>
                </a:cxn>
                <a:cxn ang="0">
                  <a:pos x="T2" y="T3"/>
                </a:cxn>
                <a:cxn ang="0">
                  <a:pos x="T4" y="T5"/>
                </a:cxn>
                <a:cxn ang="0">
                  <a:pos x="T6" y="T7"/>
                </a:cxn>
                <a:cxn ang="0">
                  <a:pos x="T8" y="T9"/>
                </a:cxn>
              </a:cxnLst>
              <a:rect l="0" t="0" r="r" b="b"/>
              <a:pathLst>
                <a:path w="295" h="461">
                  <a:moveTo>
                    <a:pt x="163" y="461"/>
                  </a:moveTo>
                  <a:cubicBezTo>
                    <a:pt x="163" y="461"/>
                    <a:pt x="106" y="334"/>
                    <a:pt x="201" y="167"/>
                  </a:cubicBezTo>
                  <a:cubicBezTo>
                    <a:pt x="295" y="0"/>
                    <a:pt x="127" y="7"/>
                    <a:pt x="85" y="41"/>
                  </a:cubicBezTo>
                  <a:cubicBezTo>
                    <a:pt x="36" y="80"/>
                    <a:pt x="0" y="139"/>
                    <a:pt x="20" y="245"/>
                  </a:cubicBezTo>
                  <a:cubicBezTo>
                    <a:pt x="39" y="352"/>
                    <a:pt x="163" y="461"/>
                    <a:pt x="163" y="461"/>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9" name="Slide Number Placeholder 5"/>
          <p:cNvSpPr>
            <a:spLocks noGrp="1"/>
          </p:cNvSpPr>
          <p:nvPr userDrawn="1"/>
        </p:nvSpPr>
        <p:spPr>
          <a:xfrm>
            <a:off x="518398" y="6432052"/>
            <a:ext cx="396005" cy="307763"/>
          </a:xfrm>
          <a:prstGeom prst="rect">
            <a:avLst/>
          </a:prstGeom>
        </p:spPr>
        <p:txBody>
          <a:bodyPr vert="horz" lIns="0" tIns="0" rIns="0" bIns="0" rtlCol="0" anchor="ctr"/>
          <a:lstStyle/>
          <a:p>
            <a:pPr lvl="0"/>
            <a:fld id="{872B96F8-4B86-4251-B277-BEE9B6B0D04E}" type="slidenum">
              <a:rPr lang="en-AU" sz="1200" b="1" smtClean="0">
                <a:solidFill>
                  <a:schemeClr val="accent1"/>
                </a:solidFill>
              </a:rPr>
              <a:pPr lvl="0"/>
              <a:t>‹#›</a:t>
            </a:fld>
            <a:endParaRPr lang="en-AU" sz="1200" b="1">
              <a:solidFill>
                <a:schemeClr val="accent1"/>
              </a:solidFill>
            </a:endParaRPr>
          </a:p>
        </p:txBody>
      </p:sp>
      <p:sp>
        <p:nvSpPr>
          <p:cNvPr id="11" name="TextBox 10">
            <a:extLst>
              <a:ext uri="{FF2B5EF4-FFF2-40B4-BE49-F238E27FC236}">
                <a16:creationId xmlns:a16="http://schemas.microsoft.com/office/drawing/2014/main" id="{4A1DEDBB-8B15-4190-9276-1A07B691BB1D}"/>
              </a:ext>
            </a:extLst>
          </p:cNvPr>
          <p:cNvSpPr txBox="1"/>
          <p:nvPr userDrawn="1"/>
        </p:nvSpPr>
        <p:spPr>
          <a:xfrm>
            <a:off x="7449048" y="6304142"/>
            <a:ext cx="2360592" cy="276999"/>
          </a:xfrm>
          <a:prstGeom prst="rect">
            <a:avLst/>
          </a:prstGeom>
        </p:spPr>
        <p:txBody>
          <a:bodyPr vert="horz" lIns="0" tIns="0" rIns="0" bIns="0" rtlCol="0" anchor="ctr"/>
          <a:lstStyle>
            <a:defPPr>
              <a:defRPr lang="en-US"/>
            </a:defPPr>
            <a:lvl1pPr>
              <a:defRPr sz="1200">
                <a:solidFill>
                  <a:schemeClr val="tx1">
                    <a:lumMod val="65000"/>
                    <a:lumOff val="35000"/>
                  </a:schemeClr>
                </a:solidFill>
              </a:defRPr>
            </a:lvl1pPr>
          </a:lstStyle>
          <a:p>
            <a:pPr lvl="0"/>
            <a:r>
              <a:rPr lang="en-AU" noProof="0"/>
              <a:t>www.digitaltransformation.org.au</a:t>
            </a:r>
          </a:p>
        </p:txBody>
      </p:sp>
      <p:pic>
        <p:nvPicPr>
          <p:cNvPr id="13" name="Picture 12" descr="Shape&#10;&#10;Description automatically generated with low confidence">
            <a:extLst>
              <a:ext uri="{FF2B5EF4-FFF2-40B4-BE49-F238E27FC236}">
                <a16:creationId xmlns:a16="http://schemas.microsoft.com/office/drawing/2014/main" id="{6AC49AC4-3EEC-4617-9AEB-4D4A9B614C8E}"/>
              </a:ext>
            </a:extLst>
          </p:cNvPr>
          <p:cNvPicPr>
            <a:picLocks noChangeAspect="1"/>
          </p:cNvPicPr>
          <p:nvPr userDrawn="1"/>
        </p:nvPicPr>
        <p:blipFill rotWithShape="1">
          <a:blip r:embed="rId28">
            <a:extLst>
              <a:ext uri="{28A0092B-C50C-407E-A947-70E740481C1C}">
                <a14:useLocalDpi xmlns:a14="http://schemas.microsoft.com/office/drawing/2010/main" val="0"/>
              </a:ext>
            </a:extLst>
          </a:blip>
          <a:srcRect t="30001" b="29138"/>
          <a:stretch/>
        </p:blipFill>
        <p:spPr>
          <a:xfrm>
            <a:off x="922538" y="6059380"/>
            <a:ext cx="1824108" cy="745344"/>
          </a:xfrm>
          <a:prstGeom prst="rect">
            <a:avLst/>
          </a:prstGeom>
        </p:spPr>
      </p:pic>
      <p:pic>
        <p:nvPicPr>
          <p:cNvPr id="16" name="Picture 15" descr="Text&#10;&#10;Description automatically generated">
            <a:extLst>
              <a:ext uri="{FF2B5EF4-FFF2-40B4-BE49-F238E27FC236}">
                <a16:creationId xmlns:a16="http://schemas.microsoft.com/office/drawing/2014/main" id="{714A79F0-E68C-4B89-95BE-ED09A1459C63}"/>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9840416" y="6115532"/>
            <a:ext cx="2190750" cy="609600"/>
          </a:xfrm>
          <a:prstGeom prst="rect">
            <a:avLst/>
          </a:prstGeom>
        </p:spPr>
      </p:pic>
    </p:spTree>
    <p:extLst>
      <p:ext uri="{BB962C8B-B14F-4D97-AF65-F5344CB8AC3E}">
        <p14:creationId xmlns:p14="http://schemas.microsoft.com/office/powerpoint/2010/main" val="429898566"/>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75" r:id="rId3"/>
    <p:sldLayoutId id="2147483681" r:id="rId4"/>
    <p:sldLayoutId id="2147483660" r:id="rId5"/>
    <p:sldLayoutId id="2147483661" r:id="rId6"/>
    <p:sldLayoutId id="2147483676" r:id="rId7"/>
    <p:sldLayoutId id="2147483663" r:id="rId8"/>
    <p:sldLayoutId id="2147483664" r:id="rId9"/>
    <p:sldLayoutId id="2147483650" r:id="rId10"/>
    <p:sldLayoutId id="2147483665" r:id="rId11"/>
    <p:sldLayoutId id="2147483652" r:id="rId12"/>
    <p:sldLayoutId id="2147483653" r:id="rId13"/>
    <p:sldLayoutId id="2147483654" r:id="rId14"/>
    <p:sldLayoutId id="2147483655" r:id="rId15"/>
    <p:sldLayoutId id="2147483677" r:id="rId16"/>
    <p:sldLayoutId id="2147483666" r:id="rId17"/>
    <p:sldLayoutId id="2147483668" r:id="rId18"/>
    <p:sldLayoutId id="2147483669" r:id="rId19"/>
    <p:sldLayoutId id="2147483667" r:id="rId20"/>
    <p:sldLayoutId id="2147483670" r:id="rId21"/>
    <p:sldLayoutId id="2147483671" r:id="rId22"/>
    <p:sldLayoutId id="2147483672" r:id="rId23"/>
    <p:sldLayoutId id="2147483673" r:id="rId24"/>
    <p:sldLayoutId id="2147483674" r:id="rId25"/>
    <p:sldLayoutId id="2147483678" r:id="rId26"/>
  </p:sldLayoutIdLst>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hyperlink" Target="https://www.cyber.gov.au/acsc/view-all-content/programs/stay-smart-online/scam-messages"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hyperlink" Target="https://www.telstra.com.au/content/dam/tcom/business-enterprise/security-services/pdf/5-knows-of-cyber-security.pdf" TargetMode="External"/><Relationship Id="rId3" Type="http://schemas.openxmlformats.org/officeDocument/2006/relationships/hyperlink" Target="https://digitaltransformation.org.au/guides/cyber-security" TargetMode="External"/><Relationship Id="rId7" Type="http://schemas.openxmlformats.org/officeDocument/2006/relationships/hyperlink" Target="https://digitaltransformation.org.au/guides/cyber-security/privacy-guidelines-not-profits" TargetMode="External"/><Relationship Id="rId12" Type="http://schemas.openxmlformats.org/officeDocument/2006/relationships/hyperlink" Target="https://www.sans.org/tip-of-the-day"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hyperlink" Target="https://www.connectingup.org/events/webinars/can-you-spot-phishing-email" TargetMode="External"/><Relationship Id="rId11" Type="http://schemas.openxmlformats.org/officeDocument/2006/relationships/hyperlink" Target="https://www.idcare.org/" TargetMode="External"/><Relationship Id="rId5" Type="http://schemas.openxmlformats.org/officeDocument/2006/relationships/hyperlink" Target="https://digitaltransformation.org.au/guides/cyber-security/diy-end-user-security-policy" TargetMode="External"/><Relationship Id="rId10" Type="http://schemas.openxmlformats.org/officeDocument/2006/relationships/hyperlink" Target="https://haveibeenpwned.com/" TargetMode="External"/><Relationship Id="rId4" Type="http://schemas.openxmlformats.org/officeDocument/2006/relationships/hyperlink" Target="https://digitaltransformation.org.au/guides/cyber-security/cyber-security-what-it-why-it-matters" TargetMode="External"/><Relationship Id="rId9" Type="http://schemas.openxmlformats.org/officeDocument/2006/relationships/hyperlink" Target="https://www.cyber.gov.au/acsc/report"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805" y="4498428"/>
            <a:ext cx="6029499" cy="827507"/>
          </a:xfrm>
        </p:spPr>
        <p:txBody>
          <a:bodyPr/>
          <a:lstStyle/>
          <a:p>
            <a:r>
              <a:rPr lang="en-AU"/>
              <a:t>to keep data safe</a:t>
            </a:r>
          </a:p>
        </p:txBody>
      </p:sp>
      <p:sp>
        <p:nvSpPr>
          <p:cNvPr id="3" name="Subtitle 2"/>
          <p:cNvSpPr>
            <a:spLocks noGrp="1"/>
          </p:cNvSpPr>
          <p:nvPr>
            <p:ph type="subTitle" idx="1"/>
          </p:nvPr>
        </p:nvSpPr>
        <p:spPr>
          <a:xfrm>
            <a:off x="472851" y="3392625"/>
            <a:ext cx="8810196" cy="827507"/>
          </a:xfrm>
        </p:spPr>
        <p:txBody>
          <a:bodyPr/>
          <a:lstStyle/>
          <a:p>
            <a:r>
              <a:rPr lang="en-AU"/>
              <a:t>Cybersecurity essentials</a:t>
            </a:r>
          </a:p>
        </p:txBody>
      </p:sp>
      <p:sp>
        <p:nvSpPr>
          <p:cNvPr id="4" name="Text Placeholder 3"/>
          <p:cNvSpPr>
            <a:spLocks noGrp="1"/>
          </p:cNvSpPr>
          <p:nvPr>
            <p:ph type="body" sz="quarter" idx="13"/>
          </p:nvPr>
        </p:nvSpPr>
        <p:spPr/>
        <p:txBody>
          <a:bodyPr>
            <a:normAutofit/>
          </a:bodyPr>
          <a:lstStyle/>
          <a:p>
            <a:r>
              <a:rPr lang="en-AU">
                <a:cs typeface="Arial"/>
              </a:rPr>
              <a:t>Marise Alphonso with Marcus Harvey, August 2021</a:t>
            </a:r>
            <a:endParaRPr lang="en-AU"/>
          </a:p>
        </p:txBody>
      </p:sp>
      <p:pic>
        <p:nvPicPr>
          <p:cNvPr id="5" name="Picture 4" descr="Diagram&#10;&#10;Description automatically generated with medium confidence">
            <a:extLst>
              <a:ext uri="{FF2B5EF4-FFF2-40B4-BE49-F238E27FC236}">
                <a16:creationId xmlns:a16="http://schemas.microsoft.com/office/drawing/2014/main" id="{31C9B3B4-BC6D-4F8B-A11A-C60CBFF0E70E}"/>
              </a:ext>
            </a:extLst>
          </p:cNvPr>
          <p:cNvPicPr>
            <a:picLocks noChangeAspect="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t="27999" b="25225"/>
          <a:stretch/>
        </p:blipFill>
        <p:spPr>
          <a:xfrm>
            <a:off x="8976320" y="5454484"/>
            <a:ext cx="2924944" cy="1368153"/>
          </a:xfrm>
          <a:prstGeom prst="rect">
            <a:avLst/>
          </a:prstGeom>
        </p:spPr>
      </p:pic>
    </p:spTree>
    <p:extLst>
      <p:ext uri="{BB962C8B-B14F-4D97-AF65-F5344CB8AC3E}">
        <p14:creationId xmlns:p14="http://schemas.microsoft.com/office/powerpoint/2010/main" val="264597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DED9-FF78-475B-9FD0-ED5FE10F8333}"/>
              </a:ext>
            </a:extLst>
          </p:cNvPr>
          <p:cNvSpPr>
            <a:spLocks noGrp="1"/>
          </p:cNvSpPr>
          <p:nvPr>
            <p:ph type="title"/>
          </p:nvPr>
        </p:nvSpPr>
        <p:spPr/>
        <p:txBody>
          <a:bodyPr/>
          <a:lstStyle/>
          <a:p>
            <a:r>
              <a:rPr lang="en-AU"/>
              <a:t>Data protection</a:t>
            </a:r>
          </a:p>
        </p:txBody>
      </p:sp>
      <p:sp>
        <p:nvSpPr>
          <p:cNvPr id="3" name="Content Placeholder 2">
            <a:extLst>
              <a:ext uri="{FF2B5EF4-FFF2-40B4-BE49-F238E27FC236}">
                <a16:creationId xmlns:a16="http://schemas.microsoft.com/office/drawing/2014/main" id="{C2BBE483-CA66-4145-8634-58C0C06634C3}"/>
              </a:ext>
            </a:extLst>
          </p:cNvPr>
          <p:cNvSpPr>
            <a:spLocks noGrp="1"/>
          </p:cNvSpPr>
          <p:nvPr>
            <p:ph idx="1"/>
          </p:nvPr>
        </p:nvSpPr>
        <p:spPr>
          <a:xfrm>
            <a:off x="518399" y="1591200"/>
            <a:ext cx="8833961" cy="3277960"/>
          </a:xfrm>
        </p:spPr>
        <p:txBody>
          <a:bodyPr/>
          <a:lstStyle/>
          <a:p>
            <a:r>
              <a:rPr lang="en-AU"/>
              <a:t>Where to store organisational data so it is backed up</a:t>
            </a:r>
          </a:p>
          <a:p>
            <a:r>
              <a:rPr lang="en-AU"/>
              <a:t>Handling information of a confidential nature </a:t>
            </a:r>
            <a:r>
              <a:rPr lang="en-AU" err="1"/>
              <a:t>e.g</a:t>
            </a:r>
            <a:r>
              <a:rPr lang="en-AU"/>
              <a:t> encrypt it before emailing, do not store on removable media such as USBs prior to approval</a:t>
            </a:r>
          </a:p>
          <a:p>
            <a:r>
              <a:rPr lang="en-AU"/>
              <a:t>How to handle physical documents with information e.g. shred prior to disposal, do not leave documents with personal information on desks</a:t>
            </a:r>
          </a:p>
          <a:p>
            <a:endParaRPr lang="en-AU"/>
          </a:p>
        </p:txBody>
      </p:sp>
      <p:grpSp>
        <p:nvGrpSpPr>
          <p:cNvPr id="21" name="Group 20">
            <a:extLst>
              <a:ext uri="{FF2B5EF4-FFF2-40B4-BE49-F238E27FC236}">
                <a16:creationId xmlns:a16="http://schemas.microsoft.com/office/drawing/2014/main" id="{391579D9-6CDE-4930-873F-F1B0B05611DF}"/>
              </a:ext>
            </a:extLst>
          </p:cNvPr>
          <p:cNvGrpSpPr/>
          <p:nvPr/>
        </p:nvGrpSpPr>
        <p:grpSpPr>
          <a:xfrm>
            <a:off x="6771647" y="75660"/>
            <a:ext cx="4940977" cy="1830721"/>
            <a:chOff x="6771647" y="75660"/>
            <a:chExt cx="4940977" cy="1830721"/>
          </a:xfrm>
        </p:grpSpPr>
        <p:grpSp>
          <p:nvGrpSpPr>
            <p:cNvPr id="8" name="Group 7">
              <a:extLst>
                <a:ext uri="{FF2B5EF4-FFF2-40B4-BE49-F238E27FC236}">
                  <a16:creationId xmlns:a16="http://schemas.microsoft.com/office/drawing/2014/main" id="{C4A76D1F-8623-4EB0-A27E-702927EEE3B0}"/>
                </a:ext>
              </a:extLst>
            </p:cNvPr>
            <p:cNvGrpSpPr/>
            <p:nvPr/>
          </p:nvGrpSpPr>
          <p:grpSpPr>
            <a:xfrm>
              <a:off x="7464152" y="250197"/>
              <a:ext cx="4248472" cy="1656184"/>
              <a:chOff x="1127448" y="1536009"/>
              <a:chExt cx="9721080" cy="4845319"/>
            </a:xfrm>
          </p:grpSpPr>
          <p:sp>
            <p:nvSpPr>
              <p:cNvPr id="9" name="Rectangle: Rounded Corners 8">
                <a:extLst>
                  <a:ext uri="{FF2B5EF4-FFF2-40B4-BE49-F238E27FC236}">
                    <a16:creationId xmlns:a16="http://schemas.microsoft.com/office/drawing/2014/main" id="{A563188C-ACAE-461B-8779-599C460C1586}"/>
                  </a:ext>
                </a:extLst>
              </p:cNvPr>
              <p:cNvSpPr/>
              <p:nvPr/>
            </p:nvSpPr>
            <p:spPr>
              <a:xfrm>
                <a:off x="1127448" y="1536009"/>
                <a:ext cx="3168352" cy="898988"/>
              </a:xfrm>
              <a:prstGeom prst="roundRect">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t>Network</a:t>
                </a:r>
              </a:p>
            </p:txBody>
          </p:sp>
          <p:sp>
            <p:nvSpPr>
              <p:cNvPr id="10" name="Rectangle: Rounded Corners 9">
                <a:extLst>
                  <a:ext uri="{FF2B5EF4-FFF2-40B4-BE49-F238E27FC236}">
                    <a16:creationId xmlns:a16="http://schemas.microsoft.com/office/drawing/2014/main" id="{DE008B59-40F4-4DA9-8D2A-FED642459D70}"/>
                  </a:ext>
                </a:extLst>
              </p:cNvPr>
              <p:cNvSpPr/>
              <p:nvPr/>
            </p:nvSpPr>
            <p:spPr>
              <a:xfrm>
                <a:off x="3287689" y="2636912"/>
                <a:ext cx="3168352" cy="1080120"/>
              </a:xfrm>
              <a:prstGeom prst="roundRect">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t>Computing devices e.g. laptops, tablets, smartphones</a:t>
                </a:r>
              </a:p>
            </p:txBody>
          </p:sp>
          <p:sp>
            <p:nvSpPr>
              <p:cNvPr id="11" name="Rectangle: Rounded Corners 10">
                <a:extLst>
                  <a:ext uri="{FF2B5EF4-FFF2-40B4-BE49-F238E27FC236}">
                    <a16:creationId xmlns:a16="http://schemas.microsoft.com/office/drawing/2014/main" id="{3759A411-D9EB-4EFD-88A4-B891423D8312}"/>
                  </a:ext>
                </a:extLst>
              </p:cNvPr>
              <p:cNvSpPr/>
              <p:nvPr/>
            </p:nvSpPr>
            <p:spPr>
              <a:xfrm>
                <a:off x="5447928" y="3840752"/>
                <a:ext cx="3168352" cy="1080120"/>
              </a:xfrm>
              <a:prstGeom prst="roundRect">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t>Applications</a:t>
                </a:r>
              </a:p>
            </p:txBody>
          </p:sp>
          <p:sp>
            <p:nvSpPr>
              <p:cNvPr id="12" name="Rectangle: Rounded Corners 11">
                <a:extLst>
                  <a:ext uri="{FF2B5EF4-FFF2-40B4-BE49-F238E27FC236}">
                    <a16:creationId xmlns:a16="http://schemas.microsoft.com/office/drawing/2014/main" id="{CE987E50-CEB6-477E-87B7-31276CA00B89}"/>
                  </a:ext>
                </a:extLst>
              </p:cNvPr>
              <p:cNvSpPr/>
              <p:nvPr/>
            </p:nvSpPr>
            <p:spPr>
              <a:xfrm>
                <a:off x="7680176" y="5301208"/>
                <a:ext cx="3168352" cy="10801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t>Data</a:t>
                </a:r>
              </a:p>
            </p:txBody>
          </p:sp>
          <p:cxnSp>
            <p:nvCxnSpPr>
              <p:cNvPr id="13" name="Connector: Elbow 12">
                <a:extLst>
                  <a:ext uri="{FF2B5EF4-FFF2-40B4-BE49-F238E27FC236}">
                    <a16:creationId xmlns:a16="http://schemas.microsoft.com/office/drawing/2014/main" id="{928E0ED9-56FC-4BC8-9519-AFA7DC24120C}"/>
                  </a:ext>
                </a:extLst>
              </p:cNvPr>
              <p:cNvCxnSpPr>
                <a:stCxn id="9" idx="2"/>
                <a:endCxn id="10" idx="1"/>
              </p:cNvCxnSpPr>
              <p:nvPr/>
            </p:nvCxnSpPr>
            <p:spPr>
              <a:xfrm rot="16200000" flipH="1">
                <a:off x="2628669" y="2517951"/>
                <a:ext cx="741975" cy="576065"/>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4" name="Connector: Elbow 13">
                <a:extLst>
                  <a:ext uri="{FF2B5EF4-FFF2-40B4-BE49-F238E27FC236}">
                    <a16:creationId xmlns:a16="http://schemas.microsoft.com/office/drawing/2014/main" id="{456B4F5B-92E0-4A6A-A4B3-1CCC3EE76015}"/>
                  </a:ext>
                </a:extLst>
              </p:cNvPr>
              <p:cNvCxnSpPr>
                <a:stCxn id="10" idx="2"/>
                <a:endCxn id="11" idx="1"/>
              </p:cNvCxnSpPr>
              <p:nvPr/>
            </p:nvCxnSpPr>
            <p:spPr>
              <a:xfrm rot="16200000" flipH="1">
                <a:off x="4828006" y="3760890"/>
                <a:ext cx="663780" cy="576063"/>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5" name="Connector: Elbow 14">
                <a:extLst>
                  <a:ext uri="{FF2B5EF4-FFF2-40B4-BE49-F238E27FC236}">
                    <a16:creationId xmlns:a16="http://schemas.microsoft.com/office/drawing/2014/main" id="{33352BFF-20F1-493C-AE56-7817750F62C9}"/>
                  </a:ext>
                </a:extLst>
              </p:cNvPr>
              <p:cNvCxnSpPr>
                <a:stCxn id="11" idx="2"/>
                <a:endCxn id="12" idx="1"/>
              </p:cNvCxnSpPr>
              <p:nvPr/>
            </p:nvCxnSpPr>
            <p:spPr>
              <a:xfrm rot="16200000" flipH="1">
                <a:off x="6895942" y="5057034"/>
                <a:ext cx="920396" cy="648072"/>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grpSp>
        <p:sp>
          <p:nvSpPr>
            <p:cNvPr id="16" name="Cloud 15">
              <a:extLst>
                <a:ext uri="{FF2B5EF4-FFF2-40B4-BE49-F238E27FC236}">
                  <a16:creationId xmlns:a16="http://schemas.microsoft.com/office/drawing/2014/main" id="{A8649C39-094A-47DE-841E-C149556F0DFA}"/>
                </a:ext>
              </a:extLst>
            </p:cNvPr>
            <p:cNvSpPr/>
            <p:nvPr/>
          </p:nvSpPr>
          <p:spPr>
            <a:xfrm>
              <a:off x="6771647" y="75660"/>
              <a:ext cx="950238" cy="29235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0E9CD9A3-96CD-465A-84FF-B027627AC2E2}"/>
                </a:ext>
              </a:extLst>
            </p:cNvPr>
            <p:cNvSpPr txBox="1"/>
            <p:nvPr/>
          </p:nvSpPr>
          <p:spPr>
            <a:xfrm>
              <a:off x="6969669" y="124742"/>
              <a:ext cx="554194" cy="215444"/>
            </a:xfrm>
            <a:prstGeom prst="rect">
              <a:avLst/>
            </a:prstGeom>
            <a:noFill/>
          </p:spPr>
          <p:txBody>
            <a:bodyPr wrap="square" rtlCol="0">
              <a:spAutoFit/>
            </a:bodyPr>
            <a:lstStyle/>
            <a:p>
              <a:r>
                <a:rPr lang="en-AU" sz="800"/>
                <a:t>Internet</a:t>
              </a:r>
            </a:p>
          </p:txBody>
        </p:sp>
      </p:grpSp>
    </p:spTree>
    <p:extLst>
      <p:ext uri="{BB962C8B-B14F-4D97-AF65-F5344CB8AC3E}">
        <p14:creationId xmlns:p14="http://schemas.microsoft.com/office/powerpoint/2010/main" val="409248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AF86-CCE3-44BF-BE54-8272258DCC3C}"/>
              </a:ext>
            </a:extLst>
          </p:cNvPr>
          <p:cNvSpPr>
            <a:spLocks noGrp="1"/>
          </p:cNvSpPr>
          <p:nvPr>
            <p:ph type="title"/>
          </p:nvPr>
        </p:nvSpPr>
        <p:spPr>
          <a:xfrm>
            <a:off x="459281" y="317513"/>
            <a:ext cx="11057597" cy="1325563"/>
          </a:xfrm>
        </p:spPr>
        <p:txBody>
          <a:bodyPr/>
          <a:lstStyle/>
          <a:p>
            <a:r>
              <a:rPr lang="en-AU"/>
              <a:t>User access security</a:t>
            </a:r>
          </a:p>
        </p:txBody>
      </p:sp>
      <p:sp>
        <p:nvSpPr>
          <p:cNvPr id="3" name="Content Placeholder 2">
            <a:extLst>
              <a:ext uri="{FF2B5EF4-FFF2-40B4-BE49-F238E27FC236}">
                <a16:creationId xmlns:a16="http://schemas.microsoft.com/office/drawing/2014/main" id="{AB7831B8-BD16-4567-A068-B9AD9683D6D5}"/>
              </a:ext>
            </a:extLst>
          </p:cNvPr>
          <p:cNvSpPr>
            <a:spLocks noGrp="1"/>
          </p:cNvSpPr>
          <p:nvPr>
            <p:ph idx="1"/>
          </p:nvPr>
        </p:nvSpPr>
        <p:spPr>
          <a:xfrm>
            <a:off x="459282" y="1614476"/>
            <a:ext cx="11057596" cy="4389590"/>
          </a:xfrm>
        </p:spPr>
        <p:txBody>
          <a:bodyPr/>
          <a:lstStyle/>
          <a:p>
            <a:r>
              <a:rPr lang="en-AU"/>
              <a:t>Length and composition of passwords/passphrases</a:t>
            </a:r>
          </a:p>
          <a:p>
            <a:r>
              <a:rPr lang="en-AU"/>
              <a:t>Multi-factor authentication: the practice of using a password/passphrase and another factor to log into a user’s account. Examples of additional factors include those provided via Google Authenticator or Microsoft Authenticator</a:t>
            </a:r>
          </a:p>
          <a:p>
            <a:r>
              <a:rPr lang="en-AU"/>
              <a:t>Do not reuse passwords across user accounts</a:t>
            </a:r>
          </a:p>
          <a:p>
            <a:r>
              <a:rPr lang="en-AU"/>
              <a:t>Change your password if it has been compromised</a:t>
            </a:r>
          </a:p>
          <a:p>
            <a:r>
              <a:rPr lang="en-AU"/>
              <a:t>Not to share passwords with other staff. If this cannot be avoided ensure the password is shared only with those who need it, there is an understanding of who is using the account with the shared password and the password is changed if someone who knows it leaves the organisation.</a:t>
            </a:r>
          </a:p>
          <a:p>
            <a:endParaRPr lang="en-AU"/>
          </a:p>
        </p:txBody>
      </p:sp>
      <p:grpSp>
        <p:nvGrpSpPr>
          <p:cNvPr id="5" name="Group 4">
            <a:extLst>
              <a:ext uri="{FF2B5EF4-FFF2-40B4-BE49-F238E27FC236}">
                <a16:creationId xmlns:a16="http://schemas.microsoft.com/office/drawing/2014/main" id="{8AEC7775-7FCE-486A-9610-9E2C15B6362C}"/>
              </a:ext>
            </a:extLst>
          </p:cNvPr>
          <p:cNvGrpSpPr/>
          <p:nvPr/>
        </p:nvGrpSpPr>
        <p:grpSpPr>
          <a:xfrm>
            <a:off x="7464152" y="250197"/>
            <a:ext cx="4248472" cy="1656184"/>
            <a:chOff x="1127448" y="1536009"/>
            <a:chExt cx="9721080" cy="4845319"/>
          </a:xfrm>
        </p:grpSpPr>
        <p:sp>
          <p:nvSpPr>
            <p:cNvPr id="6" name="Rectangle: Rounded Corners 5">
              <a:extLst>
                <a:ext uri="{FF2B5EF4-FFF2-40B4-BE49-F238E27FC236}">
                  <a16:creationId xmlns:a16="http://schemas.microsoft.com/office/drawing/2014/main" id="{D1E14575-7717-4224-8A87-EC015615DF20}"/>
                </a:ext>
              </a:extLst>
            </p:cNvPr>
            <p:cNvSpPr/>
            <p:nvPr/>
          </p:nvSpPr>
          <p:spPr>
            <a:xfrm>
              <a:off x="1127448" y="1536009"/>
              <a:ext cx="3168352" cy="898988"/>
            </a:xfrm>
            <a:prstGeom prst="roundRect">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t>Network</a:t>
              </a:r>
            </a:p>
          </p:txBody>
        </p:sp>
        <p:sp>
          <p:nvSpPr>
            <p:cNvPr id="7" name="Rectangle: Rounded Corners 6">
              <a:extLst>
                <a:ext uri="{FF2B5EF4-FFF2-40B4-BE49-F238E27FC236}">
                  <a16:creationId xmlns:a16="http://schemas.microsoft.com/office/drawing/2014/main" id="{144CC8BE-17ED-4212-88DC-7D8BC63D61D4}"/>
                </a:ext>
              </a:extLst>
            </p:cNvPr>
            <p:cNvSpPr/>
            <p:nvPr/>
          </p:nvSpPr>
          <p:spPr>
            <a:xfrm>
              <a:off x="3287689" y="2636912"/>
              <a:ext cx="3168352" cy="10801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t>Computing devices e.g. laptops, tablets, smartphones</a:t>
              </a:r>
            </a:p>
          </p:txBody>
        </p:sp>
        <p:sp>
          <p:nvSpPr>
            <p:cNvPr id="8" name="Rectangle: Rounded Corners 7">
              <a:extLst>
                <a:ext uri="{FF2B5EF4-FFF2-40B4-BE49-F238E27FC236}">
                  <a16:creationId xmlns:a16="http://schemas.microsoft.com/office/drawing/2014/main" id="{72057DEB-7FEA-40C0-8BA9-5F08F7FA41F0}"/>
                </a:ext>
              </a:extLst>
            </p:cNvPr>
            <p:cNvSpPr/>
            <p:nvPr/>
          </p:nvSpPr>
          <p:spPr>
            <a:xfrm>
              <a:off x="5447928" y="3840752"/>
              <a:ext cx="3168352" cy="10801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t>Applications</a:t>
              </a:r>
            </a:p>
          </p:txBody>
        </p:sp>
        <p:sp>
          <p:nvSpPr>
            <p:cNvPr id="9" name="Rectangle: Rounded Corners 8">
              <a:extLst>
                <a:ext uri="{FF2B5EF4-FFF2-40B4-BE49-F238E27FC236}">
                  <a16:creationId xmlns:a16="http://schemas.microsoft.com/office/drawing/2014/main" id="{A603C704-C767-4919-8B67-3A63DBC6D23B}"/>
                </a:ext>
              </a:extLst>
            </p:cNvPr>
            <p:cNvSpPr/>
            <p:nvPr/>
          </p:nvSpPr>
          <p:spPr>
            <a:xfrm>
              <a:off x="7680176" y="5301208"/>
              <a:ext cx="3168352" cy="1080120"/>
            </a:xfrm>
            <a:prstGeom prst="roundRect">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t>Data</a:t>
              </a:r>
            </a:p>
          </p:txBody>
        </p:sp>
        <p:cxnSp>
          <p:nvCxnSpPr>
            <p:cNvPr id="10" name="Connector: Elbow 9">
              <a:extLst>
                <a:ext uri="{FF2B5EF4-FFF2-40B4-BE49-F238E27FC236}">
                  <a16:creationId xmlns:a16="http://schemas.microsoft.com/office/drawing/2014/main" id="{E8633F81-1273-4D31-9716-76B5B0951122}"/>
                </a:ext>
              </a:extLst>
            </p:cNvPr>
            <p:cNvCxnSpPr>
              <a:stCxn id="6" idx="2"/>
              <a:endCxn id="7" idx="1"/>
            </p:cNvCxnSpPr>
            <p:nvPr/>
          </p:nvCxnSpPr>
          <p:spPr>
            <a:xfrm rot="16200000" flipH="1">
              <a:off x="2628669" y="2517951"/>
              <a:ext cx="741975" cy="576065"/>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1" name="Connector: Elbow 10">
              <a:extLst>
                <a:ext uri="{FF2B5EF4-FFF2-40B4-BE49-F238E27FC236}">
                  <a16:creationId xmlns:a16="http://schemas.microsoft.com/office/drawing/2014/main" id="{CC8CA2AE-0470-48D6-9D25-7764D6B19BA5}"/>
                </a:ext>
              </a:extLst>
            </p:cNvPr>
            <p:cNvCxnSpPr>
              <a:stCxn id="7" idx="2"/>
              <a:endCxn id="8" idx="1"/>
            </p:cNvCxnSpPr>
            <p:nvPr/>
          </p:nvCxnSpPr>
          <p:spPr>
            <a:xfrm rot="16200000" flipH="1">
              <a:off x="4828006" y="3760890"/>
              <a:ext cx="663780" cy="576063"/>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2" name="Connector: Elbow 11">
              <a:extLst>
                <a:ext uri="{FF2B5EF4-FFF2-40B4-BE49-F238E27FC236}">
                  <a16:creationId xmlns:a16="http://schemas.microsoft.com/office/drawing/2014/main" id="{7FBDDD7A-55CC-473E-ABBF-BCEA67799727}"/>
                </a:ext>
              </a:extLst>
            </p:cNvPr>
            <p:cNvCxnSpPr>
              <a:stCxn id="8" idx="2"/>
              <a:endCxn id="9" idx="1"/>
            </p:cNvCxnSpPr>
            <p:nvPr/>
          </p:nvCxnSpPr>
          <p:spPr>
            <a:xfrm rot="16200000" flipH="1">
              <a:off x="6895942" y="5057034"/>
              <a:ext cx="920396" cy="648072"/>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grpSp>
      <p:sp>
        <p:nvSpPr>
          <p:cNvPr id="13" name="Cloud 12">
            <a:extLst>
              <a:ext uri="{FF2B5EF4-FFF2-40B4-BE49-F238E27FC236}">
                <a16:creationId xmlns:a16="http://schemas.microsoft.com/office/drawing/2014/main" id="{5663EB0E-B263-45DB-A342-51C777F8187B}"/>
              </a:ext>
            </a:extLst>
          </p:cNvPr>
          <p:cNvSpPr/>
          <p:nvPr/>
        </p:nvSpPr>
        <p:spPr>
          <a:xfrm>
            <a:off x="6771647" y="75660"/>
            <a:ext cx="950238" cy="29235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7E1F59C0-E841-4961-A953-7E9FB9F49D18}"/>
              </a:ext>
            </a:extLst>
          </p:cNvPr>
          <p:cNvSpPr txBox="1"/>
          <p:nvPr/>
        </p:nvSpPr>
        <p:spPr>
          <a:xfrm>
            <a:off x="6969669" y="124742"/>
            <a:ext cx="554194" cy="215444"/>
          </a:xfrm>
          <a:prstGeom prst="rect">
            <a:avLst/>
          </a:prstGeom>
          <a:noFill/>
        </p:spPr>
        <p:txBody>
          <a:bodyPr wrap="square" rtlCol="0">
            <a:spAutoFit/>
          </a:bodyPr>
          <a:lstStyle/>
          <a:p>
            <a:r>
              <a:rPr lang="en-AU" sz="800"/>
              <a:t>Internet</a:t>
            </a:r>
          </a:p>
        </p:txBody>
      </p:sp>
    </p:spTree>
    <p:extLst>
      <p:ext uri="{BB962C8B-B14F-4D97-AF65-F5344CB8AC3E}">
        <p14:creationId xmlns:p14="http://schemas.microsoft.com/office/powerpoint/2010/main" val="390095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6E55-AEF2-4643-966B-F8A8D3EB965F}"/>
              </a:ext>
            </a:extLst>
          </p:cNvPr>
          <p:cNvSpPr>
            <a:spLocks noGrp="1"/>
          </p:cNvSpPr>
          <p:nvPr>
            <p:ph type="title"/>
          </p:nvPr>
        </p:nvSpPr>
        <p:spPr>
          <a:xfrm>
            <a:off x="263352" y="40219"/>
            <a:ext cx="11057597" cy="1325563"/>
          </a:xfrm>
        </p:spPr>
        <p:txBody>
          <a:bodyPr/>
          <a:lstStyle/>
          <a:p>
            <a:r>
              <a:rPr lang="en-AU"/>
              <a:t>Computing device and network </a:t>
            </a:r>
            <a:br>
              <a:rPr lang="en-AU"/>
            </a:br>
            <a:r>
              <a:rPr lang="en-AU"/>
              <a:t>protection requirements</a:t>
            </a:r>
          </a:p>
        </p:txBody>
      </p:sp>
      <p:sp>
        <p:nvSpPr>
          <p:cNvPr id="3" name="Content Placeholder 2">
            <a:extLst>
              <a:ext uri="{FF2B5EF4-FFF2-40B4-BE49-F238E27FC236}">
                <a16:creationId xmlns:a16="http://schemas.microsoft.com/office/drawing/2014/main" id="{6DDBD4E4-03A4-4266-870F-84A9BF66109A}"/>
              </a:ext>
            </a:extLst>
          </p:cNvPr>
          <p:cNvSpPr>
            <a:spLocks noGrp="1"/>
          </p:cNvSpPr>
          <p:nvPr>
            <p:ph idx="1"/>
          </p:nvPr>
        </p:nvSpPr>
        <p:spPr>
          <a:xfrm>
            <a:off x="479376" y="1037984"/>
            <a:ext cx="11368505" cy="4914922"/>
          </a:xfrm>
        </p:spPr>
        <p:txBody>
          <a:bodyPr>
            <a:normAutofit lnSpcReduction="10000"/>
          </a:bodyPr>
          <a:lstStyle/>
          <a:p>
            <a:pPr marL="0" indent="0">
              <a:buNone/>
            </a:pPr>
            <a:endParaRPr lang="en-AU" b="1"/>
          </a:p>
          <a:p>
            <a:r>
              <a:rPr lang="en-AU"/>
              <a:t>Physically protect your device</a:t>
            </a:r>
          </a:p>
          <a:p>
            <a:r>
              <a:rPr lang="en-AU"/>
              <a:t>Lock your screen when device is left unattended (Ctrl + Alt + Del; Win + L)</a:t>
            </a:r>
          </a:p>
          <a:p>
            <a:r>
              <a:rPr lang="en-AU"/>
              <a:t>Do not install or use unauthorised software</a:t>
            </a:r>
          </a:p>
          <a:p>
            <a:r>
              <a:rPr lang="en-AU"/>
              <a:t>Keep devices up-to-date</a:t>
            </a:r>
          </a:p>
          <a:p>
            <a:r>
              <a:rPr lang="en-AU"/>
              <a:t>Expectations on the use of Bring-Your-Own-Device (BYOD) to access and store organisational data e.g. </a:t>
            </a:r>
          </a:p>
          <a:p>
            <a:pPr lvl="1"/>
            <a:r>
              <a:rPr lang="en-AU"/>
              <a:t>must be PIN/passcode/fingerprint protected</a:t>
            </a:r>
          </a:p>
          <a:p>
            <a:pPr lvl="1"/>
            <a:r>
              <a:rPr lang="en-AU"/>
              <a:t>must never store personal information about clients</a:t>
            </a:r>
          </a:p>
          <a:p>
            <a:pPr lvl="1"/>
            <a:r>
              <a:rPr lang="en-AU"/>
              <a:t>keep devices and installed apps updated</a:t>
            </a:r>
          </a:p>
          <a:p>
            <a:pPr lvl="1"/>
            <a:r>
              <a:rPr lang="en-AU"/>
              <a:t>install  antivirus software</a:t>
            </a:r>
          </a:p>
          <a:p>
            <a:pPr lvl="1"/>
            <a:r>
              <a:rPr lang="en-AU"/>
              <a:t>have remote wipe capability to be used if lost or stolen</a:t>
            </a:r>
          </a:p>
          <a:p>
            <a:r>
              <a:rPr lang="en-AU"/>
              <a:t>Network security: firewall configurations, secure network protocols, anti-malware software, VPNs for remote access, wireless network configuration, email filtering</a:t>
            </a:r>
          </a:p>
          <a:p>
            <a:endParaRPr lang="en-AU"/>
          </a:p>
        </p:txBody>
      </p:sp>
      <p:grpSp>
        <p:nvGrpSpPr>
          <p:cNvPr id="4" name="Group 3">
            <a:extLst>
              <a:ext uri="{FF2B5EF4-FFF2-40B4-BE49-F238E27FC236}">
                <a16:creationId xmlns:a16="http://schemas.microsoft.com/office/drawing/2014/main" id="{469E29AC-3F84-4D1A-9DA8-64D7BC78E9ED}"/>
              </a:ext>
            </a:extLst>
          </p:cNvPr>
          <p:cNvGrpSpPr/>
          <p:nvPr/>
        </p:nvGrpSpPr>
        <p:grpSpPr>
          <a:xfrm>
            <a:off x="8112224" y="156928"/>
            <a:ext cx="4097626" cy="1543880"/>
            <a:chOff x="1127448" y="1536009"/>
            <a:chExt cx="9721080" cy="4845319"/>
          </a:xfrm>
        </p:grpSpPr>
        <p:sp>
          <p:nvSpPr>
            <p:cNvPr id="5" name="Rectangle: Rounded Corners 4">
              <a:extLst>
                <a:ext uri="{FF2B5EF4-FFF2-40B4-BE49-F238E27FC236}">
                  <a16:creationId xmlns:a16="http://schemas.microsoft.com/office/drawing/2014/main" id="{C8027454-DF96-4778-A613-D84E53C70AEC}"/>
                </a:ext>
              </a:extLst>
            </p:cNvPr>
            <p:cNvSpPr/>
            <p:nvPr/>
          </p:nvSpPr>
          <p:spPr>
            <a:xfrm>
              <a:off x="1127448" y="1536009"/>
              <a:ext cx="3168352" cy="898988"/>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t>Network</a:t>
              </a:r>
            </a:p>
          </p:txBody>
        </p:sp>
        <p:sp>
          <p:nvSpPr>
            <p:cNvPr id="6" name="Rectangle: Rounded Corners 5">
              <a:extLst>
                <a:ext uri="{FF2B5EF4-FFF2-40B4-BE49-F238E27FC236}">
                  <a16:creationId xmlns:a16="http://schemas.microsoft.com/office/drawing/2014/main" id="{0A0DDC1F-8872-4FDA-A5AD-C21E212D2C64}"/>
                </a:ext>
              </a:extLst>
            </p:cNvPr>
            <p:cNvSpPr/>
            <p:nvPr/>
          </p:nvSpPr>
          <p:spPr>
            <a:xfrm>
              <a:off x="3287689" y="2636912"/>
              <a:ext cx="3168352" cy="10801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t>Computing devices e.g. laptops, tablets, smartphones</a:t>
              </a:r>
            </a:p>
          </p:txBody>
        </p:sp>
        <p:sp>
          <p:nvSpPr>
            <p:cNvPr id="7" name="Rectangle: Rounded Corners 6">
              <a:extLst>
                <a:ext uri="{FF2B5EF4-FFF2-40B4-BE49-F238E27FC236}">
                  <a16:creationId xmlns:a16="http://schemas.microsoft.com/office/drawing/2014/main" id="{66B9FD6F-E6F4-4BF6-A200-3FBFAF71B374}"/>
                </a:ext>
              </a:extLst>
            </p:cNvPr>
            <p:cNvSpPr/>
            <p:nvPr/>
          </p:nvSpPr>
          <p:spPr>
            <a:xfrm>
              <a:off x="5447928" y="3840752"/>
              <a:ext cx="3168352" cy="1080120"/>
            </a:xfrm>
            <a:prstGeom prst="roundRect">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t>Applications</a:t>
              </a:r>
            </a:p>
          </p:txBody>
        </p:sp>
        <p:sp>
          <p:nvSpPr>
            <p:cNvPr id="8" name="Rectangle: Rounded Corners 7">
              <a:extLst>
                <a:ext uri="{FF2B5EF4-FFF2-40B4-BE49-F238E27FC236}">
                  <a16:creationId xmlns:a16="http://schemas.microsoft.com/office/drawing/2014/main" id="{B53BDD2E-E12A-47DA-9B0D-A9B5F5E5FF16}"/>
                </a:ext>
              </a:extLst>
            </p:cNvPr>
            <p:cNvSpPr/>
            <p:nvPr/>
          </p:nvSpPr>
          <p:spPr>
            <a:xfrm>
              <a:off x="7680176" y="5301208"/>
              <a:ext cx="3168352" cy="1080120"/>
            </a:xfrm>
            <a:prstGeom prst="roundRect">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t>Data</a:t>
              </a:r>
            </a:p>
          </p:txBody>
        </p:sp>
        <p:cxnSp>
          <p:nvCxnSpPr>
            <p:cNvPr id="9" name="Connector: Elbow 8">
              <a:extLst>
                <a:ext uri="{FF2B5EF4-FFF2-40B4-BE49-F238E27FC236}">
                  <a16:creationId xmlns:a16="http://schemas.microsoft.com/office/drawing/2014/main" id="{DD5CEC48-1A0E-4CA1-B0AC-A77791D81EA9}"/>
                </a:ext>
              </a:extLst>
            </p:cNvPr>
            <p:cNvCxnSpPr>
              <a:stCxn id="5" idx="2"/>
              <a:endCxn id="6" idx="1"/>
            </p:cNvCxnSpPr>
            <p:nvPr/>
          </p:nvCxnSpPr>
          <p:spPr>
            <a:xfrm rot="16200000" flipH="1">
              <a:off x="2628669" y="2517951"/>
              <a:ext cx="741975" cy="576065"/>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0" name="Connector: Elbow 9">
              <a:extLst>
                <a:ext uri="{FF2B5EF4-FFF2-40B4-BE49-F238E27FC236}">
                  <a16:creationId xmlns:a16="http://schemas.microsoft.com/office/drawing/2014/main" id="{881125DB-BC3A-4130-B783-27E61982428E}"/>
                </a:ext>
              </a:extLst>
            </p:cNvPr>
            <p:cNvCxnSpPr>
              <a:stCxn id="6" idx="2"/>
              <a:endCxn id="7" idx="1"/>
            </p:cNvCxnSpPr>
            <p:nvPr/>
          </p:nvCxnSpPr>
          <p:spPr>
            <a:xfrm rot="16200000" flipH="1">
              <a:off x="4828006" y="3760890"/>
              <a:ext cx="663780" cy="576063"/>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1" name="Connector: Elbow 10">
              <a:extLst>
                <a:ext uri="{FF2B5EF4-FFF2-40B4-BE49-F238E27FC236}">
                  <a16:creationId xmlns:a16="http://schemas.microsoft.com/office/drawing/2014/main" id="{157885F4-B97C-4C77-84D0-055FE875B9B1}"/>
                </a:ext>
              </a:extLst>
            </p:cNvPr>
            <p:cNvCxnSpPr>
              <a:stCxn id="7" idx="2"/>
              <a:endCxn id="8" idx="1"/>
            </p:cNvCxnSpPr>
            <p:nvPr/>
          </p:nvCxnSpPr>
          <p:spPr>
            <a:xfrm rot="16200000" flipH="1">
              <a:off x="6895942" y="5057034"/>
              <a:ext cx="920396" cy="648072"/>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grpSp>
      <p:sp>
        <p:nvSpPr>
          <p:cNvPr id="12" name="Cloud 11">
            <a:extLst>
              <a:ext uri="{FF2B5EF4-FFF2-40B4-BE49-F238E27FC236}">
                <a16:creationId xmlns:a16="http://schemas.microsoft.com/office/drawing/2014/main" id="{90D98F03-0255-4444-9A0F-C135A79B1632}"/>
              </a:ext>
            </a:extLst>
          </p:cNvPr>
          <p:cNvSpPr/>
          <p:nvPr/>
        </p:nvSpPr>
        <p:spPr>
          <a:xfrm>
            <a:off x="7781787" y="-27080"/>
            <a:ext cx="762485" cy="28644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24EB7440-C3B4-4045-A9A5-2C37D5A6DF11}"/>
              </a:ext>
            </a:extLst>
          </p:cNvPr>
          <p:cNvSpPr txBox="1"/>
          <p:nvPr/>
        </p:nvSpPr>
        <p:spPr>
          <a:xfrm>
            <a:off x="7835127" y="22792"/>
            <a:ext cx="554194" cy="215444"/>
          </a:xfrm>
          <a:prstGeom prst="rect">
            <a:avLst/>
          </a:prstGeom>
          <a:noFill/>
        </p:spPr>
        <p:txBody>
          <a:bodyPr wrap="square" rtlCol="0">
            <a:spAutoFit/>
          </a:bodyPr>
          <a:lstStyle/>
          <a:p>
            <a:r>
              <a:rPr lang="en-AU" sz="800"/>
              <a:t>Internet</a:t>
            </a:r>
          </a:p>
        </p:txBody>
      </p:sp>
    </p:spTree>
    <p:extLst>
      <p:ext uri="{BB962C8B-B14F-4D97-AF65-F5344CB8AC3E}">
        <p14:creationId xmlns:p14="http://schemas.microsoft.com/office/powerpoint/2010/main" val="210183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8263F-C2BB-4F27-9520-4EBD127A613F}"/>
              </a:ext>
            </a:extLst>
          </p:cNvPr>
          <p:cNvSpPr>
            <a:spLocks noGrp="1"/>
          </p:cNvSpPr>
          <p:nvPr>
            <p:ph type="title"/>
          </p:nvPr>
        </p:nvSpPr>
        <p:spPr>
          <a:xfrm>
            <a:off x="518399" y="241393"/>
            <a:ext cx="11057597" cy="1325563"/>
          </a:xfrm>
        </p:spPr>
        <p:txBody>
          <a:bodyPr/>
          <a:lstStyle/>
          <a:p>
            <a:r>
              <a:rPr lang="en-AU"/>
              <a:t>Security incident reporting</a:t>
            </a:r>
          </a:p>
        </p:txBody>
      </p:sp>
      <p:sp>
        <p:nvSpPr>
          <p:cNvPr id="3" name="Content Placeholder 2">
            <a:extLst>
              <a:ext uri="{FF2B5EF4-FFF2-40B4-BE49-F238E27FC236}">
                <a16:creationId xmlns:a16="http://schemas.microsoft.com/office/drawing/2014/main" id="{8688DC0F-E5FF-4EA2-9DFA-A650E1571987}"/>
              </a:ext>
            </a:extLst>
          </p:cNvPr>
          <p:cNvSpPr>
            <a:spLocks noGrp="1"/>
          </p:cNvSpPr>
          <p:nvPr>
            <p:ph idx="1"/>
          </p:nvPr>
        </p:nvSpPr>
        <p:spPr/>
        <p:txBody>
          <a:bodyPr/>
          <a:lstStyle/>
          <a:p>
            <a:pPr marL="0" indent="0">
              <a:buNone/>
            </a:pPr>
            <a:r>
              <a:rPr lang="en-AU"/>
              <a:t>Security incidents are adverse events which pose a threat to </a:t>
            </a:r>
          </a:p>
          <a:p>
            <a:pPr marL="0" indent="0">
              <a:buNone/>
            </a:pPr>
            <a:r>
              <a:rPr lang="en-AU"/>
              <a:t>an organisation’s information systems and services</a:t>
            </a:r>
          </a:p>
          <a:p>
            <a:pPr marL="0" indent="0">
              <a:buNone/>
            </a:pPr>
            <a:endParaRPr lang="en-AU"/>
          </a:p>
          <a:p>
            <a:pPr marL="0" indent="0">
              <a:buNone/>
            </a:pPr>
            <a:r>
              <a:rPr lang="en-AU"/>
              <a:t>Important to have a contact point for staff to report potential security incidents (e.g. IT Support) such as:</a:t>
            </a:r>
          </a:p>
          <a:p>
            <a:r>
              <a:rPr lang="en-AU"/>
              <a:t>Any unfamiliar activity on their devices</a:t>
            </a:r>
          </a:p>
          <a:p>
            <a:r>
              <a:rPr lang="en-AU"/>
              <a:t>Disclosure of information to unauthorised person</a:t>
            </a:r>
          </a:p>
          <a:p>
            <a:r>
              <a:rPr lang="en-AU"/>
              <a:t>Lost devices, removable media with organisation’s information</a:t>
            </a:r>
          </a:p>
          <a:p>
            <a:r>
              <a:rPr lang="en-AU"/>
              <a:t>Unescorted person on office premises</a:t>
            </a:r>
          </a:p>
          <a:p>
            <a:r>
              <a:rPr lang="en-AU"/>
              <a:t>Lost or stolen physical access cards</a:t>
            </a:r>
          </a:p>
          <a:p>
            <a:endParaRPr lang="en-AU"/>
          </a:p>
        </p:txBody>
      </p:sp>
      <p:grpSp>
        <p:nvGrpSpPr>
          <p:cNvPr id="4" name="Group 3">
            <a:extLst>
              <a:ext uri="{FF2B5EF4-FFF2-40B4-BE49-F238E27FC236}">
                <a16:creationId xmlns:a16="http://schemas.microsoft.com/office/drawing/2014/main" id="{2F6B4B06-9167-4A74-AC14-85673621B907}"/>
              </a:ext>
            </a:extLst>
          </p:cNvPr>
          <p:cNvGrpSpPr/>
          <p:nvPr/>
        </p:nvGrpSpPr>
        <p:grpSpPr>
          <a:xfrm>
            <a:off x="7708209" y="289519"/>
            <a:ext cx="4248472" cy="1656184"/>
            <a:chOff x="1127448" y="1536009"/>
            <a:chExt cx="9721080" cy="4845319"/>
          </a:xfrm>
        </p:grpSpPr>
        <p:sp>
          <p:nvSpPr>
            <p:cNvPr id="5" name="Rectangle: Rounded Corners 4">
              <a:extLst>
                <a:ext uri="{FF2B5EF4-FFF2-40B4-BE49-F238E27FC236}">
                  <a16:creationId xmlns:a16="http://schemas.microsoft.com/office/drawing/2014/main" id="{FD9DE9CE-A052-4777-9679-01D637A7A980}"/>
                </a:ext>
              </a:extLst>
            </p:cNvPr>
            <p:cNvSpPr/>
            <p:nvPr/>
          </p:nvSpPr>
          <p:spPr>
            <a:xfrm>
              <a:off x="1127448" y="1536009"/>
              <a:ext cx="3168352" cy="8989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t>Network</a:t>
              </a:r>
            </a:p>
          </p:txBody>
        </p:sp>
        <p:sp>
          <p:nvSpPr>
            <p:cNvPr id="6" name="Rectangle: Rounded Corners 5">
              <a:extLst>
                <a:ext uri="{FF2B5EF4-FFF2-40B4-BE49-F238E27FC236}">
                  <a16:creationId xmlns:a16="http://schemas.microsoft.com/office/drawing/2014/main" id="{2C19C07B-2363-484F-B82F-6189160C7424}"/>
                </a:ext>
              </a:extLst>
            </p:cNvPr>
            <p:cNvSpPr/>
            <p:nvPr/>
          </p:nvSpPr>
          <p:spPr>
            <a:xfrm>
              <a:off x="3287688" y="2636912"/>
              <a:ext cx="3168352" cy="10801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t>Computing devices e.g. laptops, tablets, smartphones</a:t>
              </a:r>
            </a:p>
          </p:txBody>
        </p:sp>
        <p:sp>
          <p:nvSpPr>
            <p:cNvPr id="7" name="Rectangle: Rounded Corners 6">
              <a:extLst>
                <a:ext uri="{FF2B5EF4-FFF2-40B4-BE49-F238E27FC236}">
                  <a16:creationId xmlns:a16="http://schemas.microsoft.com/office/drawing/2014/main" id="{91ED6E90-299F-4FC1-9551-AF8ABDB0525C}"/>
                </a:ext>
              </a:extLst>
            </p:cNvPr>
            <p:cNvSpPr/>
            <p:nvPr/>
          </p:nvSpPr>
          <p:spPr>
            <a:xfrm>
              <a:off x="5447928" y="3840752"/>
              <a:ext cx="3168352" cy="108012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t>Applications</a:t>
              </a:r>
            </a:p>
          </p:txBody>
        </p:sp>
        <p:sp>
          <p:nvSpPr>
            <p:cNvPr id="8" name="Rectangle: Rounded Corners 7">
              <a:extLst>
                <a:ext uri="{FF2B5EF4-FFF2-40B4-BE49-F238E27FC236}">
                  <a16:creationId xmlns:a16="http://schemas.microsoft.com/office/drawing/2014/main" id="{6D4480CB-B0CB-47AF-BD23-19824DA8BD91}"/>
                </a:ext>
              </a:extLst>
            </p:cNvPr>
            <p:cNvSpPr/>
            <p:nvPr/>
          </p:nvSpPr>
          <p:spPr>
            <a:xfrm>
              <a:off x="7680176" y="5301208"/>
              <a:ext cx="3168352" cy="10801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t>Data</a:t>
              </a:r>
            </a:p>
          </p:txBody>
        </p:sp>
        <p:cxnSp>
          <p:nvCxnSpPr>
            <p:cNvPr id="9" name="Connector: Elbow 8">
              <a:extLst>
                <a:ext uri="{FF2B5EF4-FFF2-40B4-BE49-F238E27FC236}">
                  <a16:creationId xmlns:a16="http://schemas.microsoft.com/office/drawing/2014/main" id="{163FAF7D-B94B-4CAE-8815-58E1AD36CCB5}"/>
                </a:ext>
              </a:extLst>
            </p:cNvPr>
            <p:cNvCxnSpPr>
              <a:stCxn id="5" idx="2"/>
              <a:endCxn id="6" idx="1"/>
            </p:cNvCxnSpPr>
            <p:nvPr/>
          </p:nvCxnSpPr>
          <p:spPr>
            <a:xfrm rot="16200000" flipH="1">
              <a:off x="2628669" y="2517951"/>
              <a:ext cx="741975" cy="576065"/>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0" name="Connector: Elbow 9">
              <a:extLst>
                <a:ext uri="{FF2B5EF4-FFF2-40B4-BE49-F238E27FC236}">
                  <a16:creationId xmlns:a16="http://schemas.microsoft.com/office/drawing/2014/main" id="{08C71E26-272B-4A4A-B15C-1FC9C932CAC0}"/>
                </a:ext>
              </a:extLst>
            </p:cNvPr>
            <p:cNvCxnSpPr>
              <a:stCxn id="6" idx="2"/>
              <a:endCxn id="7" idx="1"/>
            </p:cNvCxnSpPr>
            <p:nvPr/>
          </p:nvCxnSpPr>
          <p:spPr>
            <a:xfrm rot="16200000" flipH="1">
              <a:off x="4828006" y="3760890"/>
              <a:ext cx="663780" cy="576063"/>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1" name="Connector: Elbow 10">
              <a:extLst>
                <a:ext uri="{FF2B5EF4-FFF2-40B4-BE49-F238E27FC236}">
                  <a16:creationId xmlns:a16="http://schemas.microsoft.com/office/drawing/2014/main" id="{BF89F3AC-88E1-4DD6-99A4-1D5219168F96}"/>
                </a:ext>
              </a:extLst>
            </p:cNvPr>
            <p:cNvCxnSpPr>
              <a:stCxn id="7" idx="2"/>
              <a:endCxn id="8" idx="1"/>
            </p:cNvCxnSpPr>
            <p:nvPr/>
          </p:nvCxnSpPr>
          <p:spPr>
            <a:xfrm rot="16200000" flipH="1">
              <a:off x="6895942" y="5057034"/>
              <a:ext cx="920396" cy="648072"/>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grpSp>
      <p:sp>
        <p:nvSpPr>
          <p:cNvPr id="12" name="Cloud 11">
            <a:extLst>
              <a:ext uri="{FF2B5EF4-FFF2-40B4-BE49-F238E27FC236}">
                <a16:creationId xmlns:a16="http://schemas.microsoft.com/office/drawing/2014/main" id="{79ED6F14-1DC9-4ACE-8535-B74A604DA825}"/>
              </a:ext>
            </a:extLst>
          </p:cNvPr>
          <p:cNvSpPr/>
          <p:nvPr/>
        </p:nvSpPr>
        <p:spPr>
          <a:xfrm>
            <a:off x="6955993" y="141940"/>
            <a:ext cx="950238" cy="29235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A4801133-61A0-4380-BEAA-AAF595E1B521}"/>
              </a:ext>
            </a:extLst>
          </p:cNvPr>
          <p:cNvSpPr txBox="1"/>
          <p:nvPr/>
        </p:nvSpPr>
        <p:spPr>
          <a:xfrm>
            <a:off x="7154015" y="191022"/>
            <a:ext cx="554194" cy="215444"/>
          </a:xfrm>
          <a:prstGeom prst="rect">
            <a:avLst/>
          </a:prstGeom>
          <a:noFill/>
        </p:spPr>
        <p:txBody>
          <a:bodyPr wrap="square" rtlCol="0">
            <a:spAutoFit/>
          </a:bodyPr>
          <a:lstStyle/>
          <a:p>
            <a:r>
              <a:rPr lang="en-AU" sz="800"/>
              <a:t>Internet</a:t>
            </a:r>
          </a:p>
        </p:txBody>
      </p:sp>
    </p:spTree>
    <p:extLst>
      <p:ext uri="{BB962C8B-B14F-4D97-AF65-F5344CB8AC3E}">
        <p14:creationId xmlns:p14="http://schemas.microsoft.com/office/powerpoint/2010/main" val="340643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8263F-C2BB-4F27-9520-4EBD127A613F}"/>
              </a:ext>
            </a:extLst>
          </p:cNvPr>
          <p:cNvSpPr>
            <a:spLocks noGrp="1"/>
          </p:cNvSpPr>
          <p:nvPr>
            <p:ph type="title"/>
          </p:nvPr>
        </p:nvSpPr>
        <p:spPr>
          <a:xfrm>
            <a:off x="176046" y="442952"/>
            <a:ext cx="11057597" cy="1149459"/>
          </a:xfrm>
        </p:spPr>
        <p:txBody>
          <a:bodyPr/>
          <a:lstStyle/>
          <a:p>
            <a:r>
              <a:rPr lang="en-AU"/>
              <a:t>Email, Internet and Social Media use</a:t>
            </a:r>
          </a:p>
        </p:txBody>
      </p:sp>
      <p:sp>
        <p:nvSpPr>
          <p:cNvPr id="3" name="Content Placeholder 2">
            <a:extLst>
              <a:ext uri="{FF2B5EF4-FFF2-40B4-BE49-F238E27FC236}">
                <a16:creationId xmlns:a16="http://schemas.microsoft.com/office/drawing/2014/main" id="{8688DC0F-E5FF-4EA2-9DFA-A650E1571987}"/>
              </a:ext>
            </a:extLst>
          </p:cNvPr>
          <p:cNvSpPr>
            <a:spLocks noGrp="1"/>
          </p:cNvSpPr>
          <p:nvPr>
            <p:ph idx="1"/>
          </p:nvPr>
        </p:nvSpPr>
        <p:spPr>
          <a:xfrm>
            <a:off x="335360" y="1768613"/>
            <a:ext cx="11057596" cy="4389590"/>
          </a:xfrm>
        </p:spPr>
        <p:txBody>
          <a:bodyPr/>
          <a:lstStyle/>
          <a:p>
            <a:r>
              <a:rPr lang="en-AU"/>
              <a:t>Important advice for staff includes:</a:t>
            </a:r>
          </a:p>
          <a:p>
            <a:pPr lvl="1"/>
            <a:r>
              <a:rPr lang="en-AU"/>
              <a:t>Beware of phishing emails</a:t>
            </a:r>
          </a:p>
          <a:p>
            <a:pPr lvl="1"/>
            <a:r>
              <a:rPr lang="en-AU"/>
              <a:t>Use organisational email and the Internet responsibly</a:t>
            </a:r>
          </a:p>
          <a:p>
            <a:pPr lvl="1"/>
            <a:r>
              <a:rPr lang="en-AU"/>
              <a:t>Act responsibly when using social media sites such as Facebook, Twitter, LinkedIn </a:t>
            </a:r>
          </a:p>
          <a:p>
            <a:pPr lvl="1"/>
            <a:r>
              <a:rPr lang="en-AU"/>
              <a:t>Organisational information must not be sent via unauthorised messaging platforms </a:t>
            </a:r>
          </a:p>
          <a:p>
            <a:endParaRPr lang="en-AU"/>
          </a:p>
        </p:txBody>
      </p:sp>
      <p:grpSp>
        <p:nvGrpSpPr>
          <p:cNvPr id="4" name="Group 3">
            <a:extLst>
              <a:ext uri="{FF2B5EF4-FFF2-40B4-BE49-F238E27FC236}">
                <a16:creationId xmlns:a16="http://schemas.microsoft.com/office/drawing/2014/main" id="{2F6B4B06-9167-4A74-AC14-85673621B907}"/>
              </a:ext>
            </a:extLst>
          </p:cNvPr>
          <p:cNvGrpSpPr/>
          <p:nvPr/>
        </p:nvGrpSpPr>
        <p:grpSpPr>
          <a:xfrm>
            <a:off x="7936298" y="167024"/>
            <a:ext cx="4248472" cy="1656184"/>
            <a:chOff x="1127448" y="1536009"/>
            <a:chExt cx="9721080" cy="4845319"/>
          </a:xfrm>
        </p:grpSpPr>
        <p:sp>
          <p:nvSpPr>
            <p:cNvPr id="5" name="Rectangle: Rounded Corners 4">
              <a:extLst>
                <a:ext uri="{FF2B5EF4-FFF2-40B4-BE49-F238E27FC236}">
                  <a16:creationId xmlns:a16="http://schemas.microsoft.com/office/drawing/2014/main" id="{FD9DE9CE-A052-4777-9679-01D637A7A980}"/>
                </a:ext>
              </a:extLst>
            </p:cNvPr>
            <p:cNvSpPr/>
            <p:nvPr/>
          </p:nvSpPr>
          <p:spPr>
            <a:xfrm>
              <a:off x="1127448" y="1536009"/>
              <a:ext cx="3168352" cy="8989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t>Network</a:t>
              </a:r>
            </a:p>
          </p:txBody>
        </p:sp>
        <p:sp>
          <p:nvSpPr>
            <p:cNvPr id="6" name="Rectangle: Rounded Corners 5">
              <a:extLst>
                <a:ext uri="{FF2B5EF4-FFF2-40B4-BE49-F238E27FC236}">
                  <a16:creationId xmlns:a16="http://schemas.microsoft.com/office/drawing/2014/main" id="{2C19C07B-2363-484F-B82F-6189160C7424}"/>
                </a:ext>
              </a:extLst>
            </p:cNvPr>
            <p:cNvSpPr/>
            <p:nvPr/>
          </p:nvSpPr>
          <p:spPr>
            <a:xfrm>
              <a:off x="3287689" y="2636912"/>
              <a:ext cx="3168352" cy="10801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t>Computing devices e.g. laptops, tablets, smartphones</a:t>
              </a:r>
            </a:p>
          </p:txBody>
        </p:sp>
        <p:sp>
          <p:nvSpPr>
            <p:cNvPr id="7" name="Rectangle: Rounded Corners 6">
              <a:extLst>
                <a:ext uri="{FF2B5EF4-FFF2-40B4-BE49-F238E27FC236}">
                  <a16:creationId xmlns:a16="http://schemas.microsoft.com/office/drawing/2014/main" id="{91ED6E90-299F-4FC1-9551-AF8ABDB0525C}"/>
                </a:ext>
              </a:extLst>
            </p:cNvPr>
            <p:cNvSpPr/>
            <p:nvPr/>
          </p:nvSpPr>
          <p:spPr>
            <a:xfrm>
              <a:off x="5447928" y="3840752"/>
              <a:ext cx="3168352" cy="1080120"/>
            </a:xfrm>
            <a:prstGeom prst="roundRect">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t>Applications</a:t>
              </a:r>
            </a:p>
          </p:txBody>
        </p:sp>
        <p:sp>
          <p:nvSpPr>
            <p:cNvPr id="8" name="Rectangle: Rounded Corners 7">
              <a:extLst>
                <a:ext uri="{FF2B5EF4-FFF2-40B4-BE49-F238E27FC236}">
                  <a16:creationId xmlns:a16="http://schemas.microsoft.com/office/drawing/2014/main" id="{6D4480CB-B0CB-47AF-BD23-19824DA8BD91}"/>
                </a:ext>
              </a:extLst>
            </p:cNvPr>
            <p:cNvSpPr/>
            <p:nvPr/>
          </p:nvSpPr>
          <p:spPr>
            <a:xfrm>
              <a:off x="7680176" y="5301208"/>
              <a:ext cx="3168352" cy="1080120"/>
            </a:xfrm>
            <a:prstGeom prst="roundRect">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t>Data</a:t>
              </a:r>
            </a:p>
          </p:txBody>
        </p:sp>
        <p:cxnSp>
          <p:nvCxnSpPr>
            <p:cNvPr id="9" name="Connector: Elbow 8">
              <a:extLst>
                <a:ext uri="{FF2B5EF4-FFF2-40B4-BE49-F238E27FC236}">
                  <a16:creationId xmlns:a16="http://schemas.microsoft.com/office/drawing/2014/main" id="{163FAF7D-B94B-4CAE-8815-58E1AD36CCB5}"/>
                </a:ext>
              </a:extLst>
            </p:cNvPr>
            <p:cNvCxnSpPr>
              <a:stCxn id="5" idx="2"/>
              <a:endCxn id="6" idx="1"/>
            </p:cNvCxnSpPr>
            <p:nvPr/>
          </p:nvCxnSpPr>
          <p:spPr>
            <a:xfrm rot="16200000" flipH="1">
              <a:off x="2628669" y="2517951"/>
              <a:ext cx="741975" cy="576065"/>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0" name="Connector: Elbow 9">
              <a:extLst>
                <a:ext uri="{FF2B5EF4-FFF2-40B4-BE49-F238E27FC236}">
                  <a16:creationId xmlns:a16="http://schemas.microsoft.com/office/drawing/2014/main" id="{08C71E26-272B-4A4A-B15C-1FC9C932CAC0}"/>
                </a:ext>
              </a:extLst>
            </p:cNvPr>
            <p:cNvCxnSpPr>
              <a:stCxn id="6" idx="2"/>
              <a:endCxn id="7" idx="1"/>
            </p:cNvCxnSpPr>
            <p:nvPr/>
          </p:nvCxnSpPr>
          <p:spPr>
            <a:xfrm rot="16200000" flipH="1">
              <a:off x="4828006" y="3760890"/>
              <a:ext cx="663780" cy="576063"/>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1" name="Connector: Elbow 10">
              <a:extLst>
                <a:ext uri="{FF2B5EF4-FFF2-40B4-BE49-F238E27FC236}">
                  <a16:creationId xmlns:a16="http://schemas.microsoft.com/office/drawing/2014/main" id="{BF89F3AC-88E1-4DD6-99A4-1D5219168F96}"/>
                </a:ext>
              </a:extLst>
            </p:cNvPr>
            <p:cNvCxnSpPr>
              <a:stCxn id="7" idx="2"/>
              <a:endCxn id="8" idx="1"/>
            </p:cNvCxnSpPr>
            <p:nvPr/>
          </p:nvCxnSpPr>
          <p:spPr>
            <a:xfrm rot="16200000" flipH="1">
              <a:off x="6895942" y="5057034"/>
              <a:ext cx="920396" cy="648072"/>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grpSp>
      <p:sp>
        <p:nvSpPr>
          <p:cNvPr id="12" name="Cloud 11">
            <a:extLst>
              <a:ext uri="{FF2B5EF4-FFF2-40B4-BE49-F238E27FC236}">
                <a16:creationId xmlns:a16="http://schemas.microsoft.com/office/drawing/2014/main" id="{BB97F82E-6273-4E4D-8198-30CA82ED82C6}"/>
              </a:ext>
            </a:extLst>
          </p:cNvPr>
          <p:cNvSpPr/>
          <p:nvPr/>
        </p:nvSpPr>
        <p:spPr>
          <a:xfrm>
            <a:off x="7248128" y="20592"/>
            <a:ext cx="950238" cy="29235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E9DF64F2-E554-4491-9670-504EE16A9C0F}"/>
              </a:ext>
            </a:extLst>
          </p:cNvPr>
          <p:cNvSpPr txBox="1"/>
          <p:nvPr/>
        </p:nvSpPr>
        <p:spPr>
          <a:xfrm>
            <a:off x="7446150" y="69674"/>
            <a:ext cx="554194" cy="215444"/>
          </a:xfrm>
          <a:prstGeom prst="rect">
            <a:avLst/>
          </a:prstGeom>
          <a:solidFill>
            <a:schemeClr val="tx1"/>
          </a:solidFill>
        </p:spPr>
        <p:txBody>
          <a:bodyPr wrap="square" rtlCol="0">
            <a:spAutoFit/>
          </a:bodyPr>
          <a:lstStyle/>
          <a:p>
            <a:r>
              <a:rPr lang="en-AU" sz="800">
                <a:solidFill>
                  <a:schemeClr val="bg1"/>
                </a:solidFill>
              </a:rPr>
              <a:t>Internet</a:t>
            </a:r>
          </a:p>
        </p:txBody>
      </p:sp>
    </p:spTree>
    <p:extLst>
      <p:ext uri="{BB962C8B-B14F-4D97-AF65-F5344CB8AC3E}">
        <p14:creationId xmlns:p14="http://schemas.microsoft.com/office/powerpoint/2010/main" val="62738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A9A3-103A-4B1D-B117-F1327C8E21CE}"/>
              </a:ext>
            </a:extLst>
          </p:cNvPr>
          <p:cNvSpPr>
            <a:spLocks noGrp="1"/>
          </p:cNvSpPr>
          <p:nvPr>
            <p:ph type="title"/>
          </p:nvPr>
        </p:nvSpPr>
        <p:spPr>
          <a:xfrm>
            <a:off x="518399" y="766"/>
            <a:ext cx="11057597" cy="1325563"/>
          </a:xfrm>
        </p:spPr>
        <p:txBody>
          <a:bodyPr/>
          <a:lstStyle/>
          <a:p>
            <a:r>
              <a:rPr lang="en-AU"/>
              <a:t>Top security incident entry points</a:t>
            </a:r>
            <a:endParaRPr lang="en-AU">
              <a:highlight>
                <a:srgbClr val="FFFF00"/>
              </a:highlight>
            </a:endParaRPr>
          </a:p>
        </p:txBody>
      </p:sp>
      <p:sp>
        <p:nvSpPr>
          <p:cNvPr id="3" name="Content Placeholder 2">
            <a:extLst>
              <a:ext uri="{FF2B5EF4-FFF2-40B4-BE49-F238E27FC236}">
                <a16:creationId xmlns:a16="http://schemas.microsoft.com/office/drawing/2014/main" id="{4BB088E6-479C-4833-A3D0-55952740C4DE}"/>
              </a:ext>
            </a:extLst>
          </p:cNvPr>
          <p:cNvSpPr>
            <a:spLocks noGrp="1"/>
          </p:cNvSpPr>
          <p:nvPr>
            <p:ph idx="1"/>
          </p:nvPr>
        </p:nvSpPr>
        <p:spPr>
          <a:xfrm>
            <a:off x="518400" y="1124744"/>
            <a:ext cx="11057596" cy="4784037"/>
          </a:xfrm>
        </p:spPr>
        <p:txBody>
          <a:bodyPr/>
          <a:lstStyle/>
          <a:p>
            <a:pPr marL="0" indent="0">
              <a:buNone/>
            </a:pPr>
            <a:endParaRPr lang="en-AU"/>
          </a:p>
          <a:p>
            <a:r>
              <a:rPr lang="en-AU" b="1"/>
              <a:t>Phishing</a:t>
            </a:r>
            <a:r>
              <a:rPr lang="en-AU"/>
              <a:t>: email sent to users with the purpose of tricking users into revealing personal information or clicking on web links. Could also be via voice calls, instant messaging apps, SMS</a:t>
            </a:r>
          </a:p>
          <a:p>
            <a:r>
              <a:rPr lang="en-AU" b="1"/>
              <a:t>Ransomware</a:t>
            </a:r>
            <a:r>
              <a:rPr lang="en-AU"/>
              <a:t>: malicious software installed on machines causing data to be locked up and inaccessible. Could be installed by clicking on links in phishing emails or by gaining access to an account</a:t>
            </a:r>
          </a:p>
          <a:p>
            <a:r>
              <a:rPr lang="en-AU" b="1"/>
              <a:t>Use of stolen credentials</a:t>
            </a:r>
            <a:r>
              <a:rPr lang="en-AU"/>
              <a:t>: usernames and passwords stolen from online services and then used to gain access to user accounts</a:t>
            </a:r>
          </a:p>
          <a:p>
            <a:r>
              <a:rPr lang="en-AU" b="1"/>
              <a:t>Misconfiguration</a:t>
            </a:r>
            <a:r>
              <a:rPr lang="en-AU"/>
              <a:t>: e.g. user access not removed when it must be</a:t>
            </a:r>
          </a:p>
          <a:p>
            <a:r>
              <a:rPr lang="en-AU" b="1"/>
              <a:t>Misdelivery</a:t>
            </a:r>
            <a:r>
              <a:rPr lang="en-AU"/>
              <a:t>: information of a sensitive nature (e.g. personal information, organisation’s confidential information) sent to unintended recipients</a:t>
            </a:r>
          </a:p>
          <a:p>
            <a:pPr marL="0" indent="0">
              <a:buNone/>
            </a:pPr>
            <a:endParaRPr lang="en-AU"/>
          </a:p>
        </p:txBody>
      </p:sp>
      <p:sp>
        <p:nvSpPr>
          <p:cNvPr id="4" name="TextBox 3">
            <a:extLst>
              <a:ext uri="{FF2B5EF4-FFF2-40B4-BE49-F238E27FC236}">
                <a16:creationId xmlns:a16="http://schemas.microsoft.com/office/drawing/2014/main" id="{03F4DD58-0FD1-42C1-8833-D159D673B7C1}"/>
              </a:ext>
            </a:extLst>
          </p:cNvPr>
          <p:cNvSpPr txBox="1"/>
          <p:nvPr/>
        </p:nvSpPr>
        <p:spPr>
          <a:xfrm>
            <a:off x="6672064" y="5594756"/>
            <a:ext cx="5119956" cy="276999"/>
          </a:xfrm>
          <a:prstGeom prst="rect">
            <a:avLst/>
          </a:prstGeom>
          <a:noFill/>
        </p:spPr>
        <p:txBody>
          <a:bodyPr wrap="square" rtlCol="0">
            <a:spAutoFit/>
          </a:bodyPr>
          <a:lstStyle/>
          <a:p>
            <a:r>
              <a:rPr lang="en-AU" sz="1200" b="1"/>
              <a:t>Source: Verizon 2021 Data Breach Investigations Report, May 2021</a:t>
            </a:r>
          </a:p>
        </p:txBody>
      </p:sp>
    </p:spTree>
    <p:extLst>
      <p:ext uri="{BB962C8B-B14F-4D97-AF65-F5344CB8AC3E}">
        <p14:creationId xmlns:p14="http://schemas.microsoft.com/office/powerpoint/2010/main" val="215833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C294-62EA-40BD-9242-36A8FB70FC15}"/>
              </a:ext>
            </a:extLst>
          </p:cNvPr>
          <p:cNvSpPr>
            <a:spLocks noGrp="1"/>
          </p:cNvSpPr>
          <p:nvPr>
            <p:ph type="title"/>
          </p:nvPr>
        </p:nvSpPr>
        <p:spPr>
          <a:xfrm>
            <a:off x="100773" y="-171400"/>
            <a:ext cx="11057597" cy="1325563"/>
          </a:xfrm>
        </p:spPr>
        <p:txBody>
          <a:bodyPr/>
          <a:lstStyle/>
          <a:p>
            <a:r>
              <a:rPr lang="en-AU"/>
              <a:t>Real life stories - phishing</a:t>
            </a:r>
          </a:p>
        </p:txBody>
      </p:sp>
      <p:sp>
        <p:nvSpPr>
          <p:cNvPr id="8" name="Content Placeholder 2">
            <a:extLst>
              <a:ext uri="{FF2B5EF4-FFF2-40B4-BE49-F238E27FC236}">
                <a16:creationId xmlns:a16="http://schemas.microsoft.com/office/drawing/2014/main" id="{097797DC-18C8-410A-853C-EE7B3DDB3338}"/>
              </a:ext>
            </a:extLst>
          </p:cNvPr>
          <p:cNvSpPr>
            <a:spLocks noGrp="1"/>
          </p:cNvSpPr>
          <p:nvPr>
            <p:ph idx="1"/>
          </p:nvPr>
        </p:nvSpPr>
        <p:spPr>
          <a:xfrm>
            <a:off x="8256240" y="980728"/>
            <a:ext cx="3796486" cy="5112568"/>
          </a:xfrm>
        </p:spPr>
        <p:txBody>
          <a:bodyPr>
            <a:normAutofit fontScale="92500"/>
          </a:bodyPr>
          <a:lstStyle/>
          <a:p>
            <a:r>
              <a:rPr lang="en-AU"/>
              <a:t>Staff member received this email about messages that could not be delivered</a:t>
            </a:r>
          </a:p>
          <a:p>
            <a:r>
              <a:rPr lang="en-AU"/>
              <a:t>Clicked on the ‘Review’ button. Was presented with a what looked like a standard MS SharePoint login page with their username already filled. </a:t>
            </a:r>
          </a:p>
          <a:p>
            <a:r>
              <a:rPr lang="en-AU"/>
              <a:t>They entered their password and clicked login</a:t>
            </a:r>
          </a:p>
          <a:p>
            <a:r>
              <a:rPr lang="en-AU"/>
              <a:t>Fortunately, Multi-factor authentication is employed and account access was blocked</a:t>
            </a:r>
          </a:p>
          <a:p>
            <a:r>
              <a:rPr lang="en-AU"/>
              <a:t>The staff member was still asked to change their password</a:t>
            </a:r>
          </a:p>
          <a:p>
            <a:pPr marL="0" indent="0">
              <a:buNone/>
            </a:pPr>
            <a:endParaRPr lang="en-AU"/>
          </a:p>
        </p:txBody>
      </p:sp>
      <p:pic>
        <p:nvPicPr>
          <p:cNvPr id="10" name="Picture 9">
            <a:extLst>
              <a:ext uri="{FF2B5EF4-FFF2-40B4-BE49-F238E27FC236}">
                <a16:creationId xmlns:a16="http://schemas.microsoft.com/office/drawing/2014/main" id="{ED51A6F2-3D8E-431D-852B-0CA37F7D2BB4}"/>
              </a:ext>
            </a:extLst>
          </p:cNvPr>
          <p:cNvPicPr>
            <a:picLocks noChangeAspect="1"/>
          </p:cNvPicPr>
          <p:nvPr/>
        </p:nvPicPr>
        <p:blipFill>
          <a:blip r:embed="rId3"/>
          <a:stretch>
            <a:fillRect/>
          </a:stretch>
        </p:blipFill>
        <p:spPr>
          <a:xfrm>
            <a:off x="139274" y="835576"/>
            <a:ext cx="7927297" cy="3169488"/>
          </a:xfrm>
          <a:prstGeom prst="rect">
            <a:avLst/>
          </a:prstGeom>
        </p:spPr>
      </p:pic>
    </p:spTree>
    <p:extLst>
      <p:ext uri="{BB962C8B-B14F-4D97-AF65-F5344CB8AC3E}">
        <p14:creationId xmlns:p14="http://schemas.microsoft.com/office/powerpoint/2010/main" val="4195282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C294-62EA-40BD-9242-36A8FB70FC15}"/>
              </a:ext>
            </a:extLst>
          </p:cNvPr>
          <p:cNvSpPr>
            <a:spLocks noGrp="1"/>
          </p:cNvSpPr>
          <p:nvPr>
            <p:ph type="title"/>
          </p:nvPr>
        </p:nvSpPr>
        <p:spPr>
          <a:xfrm>
            <a:off x="100773" y="-171400"/>
            <a:ext cx="11057597" cy="997531"/>
          </a:xfrm>
        </p:spPr>
        <p:txBody>
          <a:bodyPr/>
          <a:lstStyle/>
          <a:p>
            <a:r>
              <a:rPr lang="en-AU"/>
              <a:t>Real life stories - phishing</a:t>
            </a:r>
          </a:p>
        </p:txBody>
      </p:sp>
      <p:sp>
        <p:nvSpPr>
          <p:cNvPr id="8" name="Content Placeholder 2">
            <a:extLst>
              <a:ext uri="{FF2B5EF4-FFF2-40B4-BE49-F238E27FC236}">
                <a16:creationId xmlns:a16="http://schemas.microsoft.com/office/drawing/2014/main" id="{097797DC-18C8-410A-853C-EE7B3DDB3338}"/>
              </a:ext>
            </a:extLst>
          </p:cNvPr>
          <p:cNvSpPr>
            <a:spLocks noGrp="1"/>
          </p:cNvSpPr>
          <p:nvPr>
            <p:ph idx="1"/>
          </p:nvPr>
        </p:nvSpPr>
        <p:spPr>
          <a:xfrm>
            <a:off x="7348337" y="620688"/>
            <a:ext cx="3900604" cy="5040560"/>
          </a:xfrm>
        </p:spPr>
        <p:txBody>
          <a:bodyPr>
            <a:normAutofit/>
          </a:bodyPr>
          <a:lstStyle/>
          <a:p>
            <a:r>
              <a:rPr lang="en-AU"/>
              <a:t>Email request to change bank account details received by payroll department, signed off from a staff member</a:t>
            </a:r>
          </a:p>
          <a:p>
            <a:r>
              <a:rPr lang="en-AU"/>
              <a:t>Payroll department responded requesting new bank details and not noticing the ‘from’ email address</a:t>
            </a:r>
          </a:p>
          <a:p>
            <a:r>
              <a:rPr lang="en-AU"/>
              <a:t>The second email was received by payroll at which point, due to the grammar in the email they realised this was not legitimate</a:t>
            </a:r>
          </a:p>
          <a:p>
            <a:pPr marL="0" indent="0">
              <a:buNone/>
            </a:pPr>
            <a:endParaRPr lang="en-AU"/>
          </a:p>
        </p:txBody>
      </p:sp>
      <p:grpSp>
        <p:nvGrpSpPr>
          <p:cNvPr id="9" name="Group 8">
            <a:extLst>
              <a:ext uri="{FF2B5EF4-FFF2-40B4-BE49-F238E27FC236}">
                <a16:creationId xmlns:a16="http://schemas.microsoft.com/office/drawing/2014/main" id="{026FD995-F41F-49C3-AF4B-76D73471E84B}"/>
              </a:ext>
            </a:extLst>
          </p:cNvPr>
          <p:cNvGrpSpPr/>
          <p:nvPr/>
        </p:nvGrpSpPr>
        <p:grpSpPr>
          <a:xfrm>
            <a:off x="191344" y="620688"/>
            <a:ext cx="6611902" cy="2356489"/>
            <a:chOff x="135255" y="620688"/>
            <a:chExt cx="6672064" cy="2401943"/>
          </a:xfrm>
        </p:grpSpPr>
        <p:pic>
          <p:nvPicPr>
            <p:cNvPr id="5" name="Picture 4">
              <a:extLst>
                <a:ext uri="{FF2B5EF4-FFF2-40B4-BE49-F238E27FC236}">
                  <a16:creationId xmlns:a16="http://schemas.microsoft.com/office/drawing/2014/main" id="{C381C49E-BB5F-4296-AF56-97B8C8B2B018}"/>
                </a:ext>
              </a:extLst>
            </p:cNvPr>
            <p:cNvPicPr>
              <a:picLocks noChangeAspect="1"/>
            </p:cNvPicPr>
            <p:nvPr/>
          </p:nvPicPr>
          <p:blipFill>
            <a:blip r:embed="rId3"/>
            <a:stretch>
              <a:fillRect/>
            </a:stretch>
          </p:blipFill>
          <p:spPr>
            <a:xfrm>
              <a:off x="135255" y="620688"/>
              <a:ext cx="6672064" cy="2401943"/>
            </a:xfrm>
            <a:prstGeom prst="rect">
              <a:avLst/>
            </a:prstGeom>
            <a:ln>
              <a:solidFill>
                <a:schemeClr val="tx1"/>
              </a:solidFill>
            </a:ln>
          </p:spPr>
        </p:pic>
        <p:sp>
          <p:nvSpPr>
            <p:cNvPr id="3" name="Oval 2">
              <a:extLst>
                <a:ext uri="{FF2B5EF4-FFF2-40B4-BE49-F238E27FC236}">
                  <a16:creationId xmlns:a16="http://schemas.microsoft.com/office/drawing/2014/main" id="{9A9F5F34-810B-4D54-8015-525DA1102195}"/>
                </a:ext>
              </a:extLst>
            </p:cNvPr>
            <p:cNvSpPr/>
            <p:nvPr/>
          </p:nvSpPr>
          <p:spPr>
            <a:xfrm>
              <a:off x="200969" y="867289"/>
              <a:ext cx="288032" cy="288032"/>
            </a:xfrm>
            <a:prstGeom prst="ellipse">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4" name="Group 3">
            <a:extLst>
              <a:ext uri="{FF2B5EF4-FFF2-40B4-BE49-F238E27FC236}">
                <a16:creationId xmlns:a16="http://schemas.microsoft.com/office/drawing/2014/main" id="{6E653FFA-18AF-48F7-AC38-6A800C2CED53}"/>
              </a:ext>
            </a:extLst>
          </p:cNvPr>
          <p:cNvGrpSpPr/>
          <p:nvPr/>
        </p:nvGrpSpPr>
        <p:grpSpPr>
          <a:xfrm>
            <a:off x="204178" y="3068960"/>
            <a:ext cx="6611902" cy="2981844"/>
            <a:chOff x="148089" y="3227055"/>
            <a:chExt cx="6672064" cy="3039360"/>
          </a:xfrm>
        </p:grpSpPr>
        <p:pic>
          <p:nvPicPr>
            <p:cNvPr id="6" name="Picture 5">
              <a:extLst>
                <a:ext uri="{FF2B5EF4-FFF2-40B4-BE49-F238E27FC236}">
                  <a16:creationId xmlns:a16="http://schemas.microsoft.com/office/drawing/2014/main" id="{8023D01D-DB7B-4F0B-BF49-2F53B3CF2BF5}"/>
                </a:ext>
              </a:extLst>
            </p:cNvPr>
            <p:cNvPicPr>
              <a:picLocks noChangeAspect="1"/>
            </p:cNvPicPr>
            <p:nvPr/>
          </p:nvPicPr>
          <p:blipFill>
            <a:blip r:embed="rId4"/>
            <a:stretch>
              <a:fillRect/>
            </a:stretch>
          </p:blipFill>
          <p:spPr>
            <a:xfrm>
              <a:off x="148089" y="3227055"/>
              <a:ext cx="6672064" cy="3039360"/>
            </a:xfrm>
            <a:prstGeom prst="rect">
              <a:avLst/>
            </a:prstGeom>
            <a:ln>
              <a:solidFill>
                <a:schemeClr val="tx1"/>
              </a:solidFill>
            </a:ln>
          </p:spPr>
        </p:pic>
        <p:sp>
          <p:nvSpPr>
            <p:cNvPr id="7" name="Oval 6">
              <a:extLst>
                <a:ext uri="{FF2B5EF4-FFF2-40B4-BE49-F238E27FC236}">
                  <a16:creationId xmlns:a16="http://schemas.microsoft.com/office/drawing/2014/main" id="{5F65F1DB-13C8-4AB6-B47F-1FDCC0672DE5}"/>
                </a:ext>
              </a:extLst>
            </p:cNvPr>
            <p:cNvSpPr/>
            <p:nvPr/>
          </p:nvSpPr>
          <p:spPr>
            <a:xfrm>
              <a:off x="210594" y="3458360"/>
              <a:ext cx="288032" cy="288032"/>
            </a:xfrm>
            <a:prstGeom prst="ellipse">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08757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C89C98-BC8F-4671-ADC6-C6EE0E721631}"/>
              </a:ext>
            </a:extLst>
          </p:cNvPr>
          <p:cNvPicPr>
            <a:picLocks noChangeAspect="1"/>
          </p:cNvPicPr>
          <p:nvPr/>
        </p:nvPicPr>
        <p:blipFill>
          <a:blip r:embed="rId3"/>
          <a:stretch>
            <a:fillRect/>
          </a:stretch>
        </p:blipFill>
        <p:spPr>
          <a:xfrm>
            <a:off x="949526" y="89248"/>
            <a:ext cx="11242474" cy="6768752"/>
          </a:xfrm>
          <a:prstGeom prst="rect">
            <a:avLst/>
          </a:prstGeom>
        </p:spPr>
      </p:pic>
    </p:spTree>
    <p:extLst>
      <p:ext uri="{BB962C8B-B14F-4D97-AF65-F5344CB8AC3E}">
        <p14:creationId xmlns:p14="http://schemas.microsoft.com/office/powerpoint/2010/main" val="1927465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C2AD8D-8365-4B05-A63E-C5A21601BEBD}"/>
              </a:ext>
            </a:extLst>
          </p:cNvPr>
          <p:cNvSpPr>
            <a:spLocks noGrp="1"/>
          </p:cNvSpPr>
          <p:nvPr>
            <p:ph type="title"/>
          </p:nvPr>
        </p:nvSpPr>
        <p:spPr>
          <a:xfrm>
            <a:off x="567201" y="2420888"/>
            <a:ext cx="11057597" cy="1325563"/>
          </a:xfrm>
        </p:spPr>
        <p:txBody>
          <a:bodyPr>
            <a:normAutofit/>
          </a:bodyPr>
          <a:lstStyle/>
          <a:p>
            <a:pPr algn="ctr"/>
            <a:r>
              <a:rPr lang="en-AU"/>
              <a:t>Poll question: Have you been affected by data theft or IT system compromise?</a:t>
            </a:r>
          </a:p>
        </p:txBody>
      </p:sp>
    </p:spTree>
    <p:extLst>
      <p:ext uri="{BB962C8B-B14F-4D97-AF65-F5344CB8AC3E}">
        <p14:creationId xmlns:p14="http://schemas.microsoft.com/office/powerpoint/2010/main" val="74016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03512" y="1052736"/>
            <a:ext cx="8784976" cy="4032168"/>
            <a:chOff x="1511024" y="1700808"/>
            <a:chExt cx="8784976" cy="4032168"/>
          </a:xfrm>
        </p:grpSpPr>
        <p:grpSp>
          <p:nvGrpSpPr>
            <p:cNvPr id="5" name="Group 4"/>
            <p:cNvGrpSpPr/>
            <p:nvPr/>
          </p:nvGrpSpPr>
          <p:grpSpPr>
            <a:xfrm>
              <a:off x="1703512" y="3212976"/>
              <a:ext cx="8316504" cy="2520000"/>
              <a:chOff x="1775520" y="3140968"/>
              <a:chExt cx="8316504" cy="252000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5520" y="3140968"/>
                <a:ext cx="4200000" cy="252000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2024" y="3140968"/>
                <a:ext cx="3780000" cy="2520000"/>
              </a:xfrm>
              <a:prstGeom prst="rect">
                <a:avLst/>
              </a:prstGeom>
            </p:spPr>
          </p:pic>
        </p:grpSp>
        <p:sp>
          <p:nvSpPr>
            <p:cNvPr id="6" name="TextBox 5"/>
            <p:cNvSpPr txBox="1"/>
            <p:nvPr/>
          </p:nvSpPr>
          <p:spPr>
            <a:xfrm>
              <a:off x="1511024" y="1700808"/>
              <a:ext cx="8784976"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600" b="0" i="0" u="none" strike="noStrike" kern="1200" cap="none" spc="0" normalizeH="0" baseline="0" noProof="0">
                  <a:ln>
                    <a:noFill/>
                  </a:ln>
                  <a:solidFill>
                    <a:prstClr val="black"/>
                  </a:solidFill>
                  <a:effectLst/>
                  <a:uLnTx/>
                  <a:uFillTx/>
                  <a:latin typeface="Arial" panose="020B0604020202020204"/>
                  <a:ea typeface="+mn-ea"/>
                  <a:cs typeface="+mn-cs"/>
                </a:rPr>
                <a:t>We acknowledge the traditional custodians of the land and pay our respects to Elders past, present and emerging.</a:t>
              </a:r>
            </a:p>
          </p:txBody>
        </p:sp>
      </p:grpSp>
    </p:spTree>
    <p:extLst>
      <p:ext uri="{BB962C8B-B14F-4D97-AF65-F5344CB8AC3E}">
        <p14:creationId xmlns:p14="http://schemas.microsoft.com/office/powerpoint/2010/main" val="3565238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C294-62EA-40BD-9242-36A8FB70FC15}"/>
              </a:ext>
            </a:extLst>
          </p:cNvPr>
          <p:cNvSpPr>
            <a:spLocks noGrp="1"/>
          </p:cNvSpPr>
          <p:nvPr>
            <p:ph type="title"/>
          </p:nvPr>
        </p:nvSpPr>
        <p:spPr>
          <a:xfrm>
            <a:off x="511343" y="44624"/>
            <a:ext cx="11057597" cy="1325563"/>
          </a:xfrm>
        </p:spPr>
        <p:txBody>
          <a:bodyPr/>
          <a:lstStyle/>
          <a:p>
            <a:r>
              <a:rPr lang="en-AU"/>
              <a:t>Can you spot a ‘phish’?</a:t>
            </a:r>
          </a:p>
        </p:txBody>
      </p:sp>
      <p:sp>
        <p:nvSpPr>
          <p:cNvPr id="3" name="Content Placeholder 2">
            <a:extLst>
              <a:ext uri="{FF2B5EF4-FFF2-40B4-BE49-F238E27FC236}">
                <a16:creationId xmlns:a16="http://schemas.microsoft.com/office/drawing/2014/main" id="{0A4BF42A-A192-44B6-98E3-4DF69CB54182}"/>
              </a:ext>
            </a:extLst>
          </p:cNvPr>
          <p:cNvSpPr>
            <a:spLocks noGrp="1"/>
          </p:cNvSpPr>
          <p:nvPr>
            <p:ph idx="1"/>
          </p:nvPr>
        </p:nvSpPr>
        <p:spPr>
          <a:xfrm>
            <a:off x="511343" y="1234205"/>
            <a:ext cx="11057596" cy="4389590"/>
          </a:xfrm>
        </p:spPr>
        <p:txBody>
          <a:bodyPr>
            <a:normAutofit/>
          </a:bodyPr>
          <a:lstStyle/>
          <a:p>
            <a:pPr marL="0" indent="0">
              <a:buNone/>
            </a:pPr>
            <a:endParaRPr lang="en-AU" u="sng"/>
          </a:p>
          <a:p>
            <a:pPr marL="0" indent="0">
              <a:buNone/>
            </a:pPr>
            <a:endParaRPr lang="en-AU" u="sng"/>
          </a:p>
          <a:p>
            <a:pPr marL="0" indent="0">
              <a:buNone/>
            </a:pPr>
            <a:endParaRPr lang="en-AU" u="sng"/>
          </a:p>
          <a:p>
            <a:pPr marL="0" indent="0">
              <a:buNone/>
            </a:pPr>
            <a:endParaRPr lang="en-AU" u="sng"/>
          </a:p>
          <a:p>
            <a:endParaRPr lang="en-AU">
              <a:hlinkClick r:id="rId3"/>
            </a:endParaRPr>
          </a:p>
          <a:p>
            <a:endParaRPr lang="en-AU">
              <a:hlinkClick r:id="rId3"/>
            </a:endParaRPr>
          </a:p>
          <a:p>
            <a:endParaRPr lang="en-AU">
              <a:hlinkClick r:id="rId3"/>
            </a:endParaRPr>
          </a:p>
          <a:p>
            <a:endParaRPr lang="en-AU">
              <a:hlinkClick r:id="rId3"/>
            </a:endParaRPr>
          </a:p>
          <a:p>
            <a:endParaRPr lang="en-AU">
              <a:hlinkClick r:id="rId3"/>
            </a:endParaRPr>
          </a:p>
          <a:p>
            <a:r>
              <a:rPr lang="en-AU" sz="2000">
                <a:hlinkClick r:id="rId3"/>
              </a:rPr>
              <a:t>https://www.cyber.gov.au/acsc/view-all-content/programs/stay-smart-online/scam-messages</a:t>
            </a:r>
            <a:r>
              <a:rPr lang="en-AU" sz="2000"/>
              <a:t> </a:t>
            </a:r>
          </a:p>
        </p:txBody>
      </p:sp>
      <p:pic>
        <p:nvPicPr>
          <p:cNvPr id="5" name="Picture 4">
            <a:extLst>
              <a:ext uri="{FF2B5EF4-FFF2-40B4-BE49-F238E27FC236}">
                <a16:creationId xmlns:a16="http://schemas.microsoft.com/office/drawing/2014/main" id="{56D96634-7789-496A-AF52-4E6625191F90}"/>
              </a:ext>
            </a:extLst>
          </p:cNvPr>
          <p:cNvPicPr>
            <a:picLocks noChangeAspect="1"/>
          </p:cNvPicPr>
          <p:nvPr/>
        </p:nvPicPr>
        <p:blipFill>
          <a:blip r:embed="rId4"/>
          <a:stretch>
            <a:fillRect/>
          </a:stretch>
        </p:blipFill>
        <p:spPr>
          <a:xfrm>
            <a:off x="2999656" y="1355158"/>
            <a:ext cx="4742782" cy="3120456"/>
          </a:xfrm>
          <a:prstGeom prst="rect">
            <a:avLst/>
          </a:prstGeom>
        </p:spPr>
      </p:pic>
    </p:spTree>
    <p:extLst>
      <p:ext uri="{BB962C8B-B14F-4D97-AF65-F5344CB8AC3E}">
        <p14:creationId xmlns:p14="http://schemas.microsoft.com/office/powerpoint/2010/main" val="929846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2366-50D0-418B-B9EB-9D8A0DDD5103}"/>
              </a:ext>
            </a:extLst>
          </p:cNvPr>
          <p:cNvSpPr>
            <a:spLocks noGrp="1"/>
          </p:cNvSpPr>
          <p:nvPr>
            <p:ph type="title"/>
          </p:nvPr>
        </p:nvSpPr>
        <p:spPr>
          <a:xfrm>
            <a:off x="407368" y="0"/>
            <a:ext cx="11161240" cy="1325563"/>
          </a:xfrm>
        </p:spPr>
        <p:txBody>
          <a:bodyPr/>
          <a:lstStyle/>
          <a:p>
            <a:r>
              <a:rPr lang="en-AU"/>
              <a:t>Some organisational processes requiring a security lens</a:t>
            </a:r>
          </a:p>
        </p:txBody>
      </p:sp>
      <p:sp>
        <p:nvSpPr>
          <p:cNvPr id="3" name="Content Placeholder 2">
            <a:extLst>
              <a:ext uri="{FF2B5EF4-FFF2-40B4-BE49-F238E27FC236}">
                <a16:creationId xmlns:a16="http://schemas.microsoft.com/office/drawing/2014/main" id="{C3BE8AEB-AE91-406C-A239-F7C805E63D6D}"/>
              </a:ext>
            </a:extLst>
          </p:cNvPr>
          <p:cNvSpPr>
            <a:spLocks noGrp="1"/>
          </p:cNvSpPr>
          <p:nvPr>
            <p:ph idx="1"/>
          </p:nvPr>
        </p:nvSpPr>
        <p:spPr>
          <a:xfrm>
            <a:off x="426880" y="1342313"/>
            <a:ext cx="11338240" cy="4718120"/>
          </a:xfrm>
        </p:spPr>
        <p:txBody>
          <a:bodyPr vert="horz" lIns="0" tIns="0" rIns="0" bIns="0" rtlCol="0" anchor="t">
            <a:normAutofit/>
          </a:bodyPr>
          <a:lstStyle/>
          <a:p>
            <a:r>
              <a:rPr lang="en-AU"/>
              <a:t>Finance: </a:t>
            </a:r>
          </a:p>
          <a:p>
            <a:pPr lvl="1"/>
            <a:r>
              <a:rPr lang="en-AU"/>
              <a:t>Ensure delegations of authority are appropriate and reviewed regularly</a:t>
            </a:r>
            <a:endParaRPr lang="en-AU">
              <a:cs typeface="Arial"/>
            </a:endParaRPr>
          </a:p>
          <a:p>
            <a:pPr lvl="1"/>
            <a:r>
              <a:rPr lang="en-AU">
                <a:cs typeface="Arial"/>
              </a:rPr>
              <a:t>Ensure that for large amounts of spend, double signatures are required</a:t>
            </a:r>
          </a:p>
          <a:p>
            <a:pPr lvl="1"/>
            <a:r>
              <a:rPr lang="en-AU">
                <a:cs typeface="Arial"/>
              </a:rPr>
              <a:t>Verify change of bank account details via alternate channels e.g. request made via email, use phone call to verify</a:t>
            </a:r>
          </a:p>
          <a:p>
            <a:r>
              <a:rPr lang="en-AU">
                <a:cs typeface="Arial"/>
              </a:rPr>
              <a:t>HR:</a:t>
            </a:r>
          </a:p>
          <a:p>
            <a:pPr lvl="1"/>
            <a:r>
              <a:rPr lang="en-AU">
                <a:cs typeface="Arial"/>
              </a:rPr>
              <a:t>Make sure on-boarding and off-boarding activities are conducted in a timely manner and are holistic  i.e. if you use software provided by third parties, remember to off-board as required e.g. Training software packages; Financial management software packages, Car and or Resource booking etc.</a:t>
            </a:r>
          </a:p>
          <a:p>
            <a:pPr lvl="1"/>
            <a:r>
              <a:rPr lang="en-AU">
                <a:cs typeface="Arial"/>
              </a:rPr>
              <a:t>Conduct security awareness refresher training regularly </a:t>
            </a:r>
          </a:p>
          <a:p>
            <a:pPr lvl="1"/>
            <a:r>
              <a:rPr lang="en-AU">
                <a:cs typeface="Arial"/>
              </a:rPr>
              <a:t>Ensure your organisation takes a grateful approach for reports of lost or potentially stolen devices, rather than a punitive one.</a:t>
            </a:r>
          </a:p>
          <a:p>
            <a:endParaRPr lang="en-AU">
              <a:cs typeface="Arial"/>
            </a:endParaRPr>
          </a:p>
        </p:txBody>
      </p:sp>
    </p:spTree>
    <p:extLst>
      <p:ext uri="{BB962C8B-B14F-4D97-AF65-F5344CB8AC3E}">
        <p14:creationId xmlns:p14="http://schemas.microsoft.com/office/powerpoint/2010/main" val="925362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BA9B4-4005-4294-AFBD-4174DF03AC83}"/>
              </a:ext>
            </a:extLst>
          </p:cNvPr>
          <p:cNvSpPr>
            <a:spLocks noGrp="1"/>
          </p:cNvSpPr>
          <p:nvPr>
            <p:ph type="title"/>
          </p:nvPr>
        </p:nvSpPr>
        <p:spPr>
          <a:xfrm>
            <a:off x="318913" y="-343314"/>
            <a:ext cx="11578811" cy="1325563"/>
          </a:xfrm>
        </p:spPr>
        <p:txBody>
          <a:bodyPr>
            <a:normAutofit/>
          </a:bodyPr>
          <a:lstStyle/>
          <a:p>
            <a:r>
              <a:rPr lang="en-AU"/>
              <a:t>Key takeaways to stay secure</a:t>
            </a:r>
            <a:endParaRPr lang="en-AU" sz="1200">
              <a:solidFill>
                <a:schemeClr val="tx1"/>
              </a:solidFill>
              <a:latin typeface="+mn-lt"/>
              <a:ea typeface="+mn-ea"/>
              <a:cs typeface="+mn-cs"/>
            </a:endParaRPr>
          </a:p>
        </p:txBody>
      </p:sp>
      <p:sp>
        <p:nvSpPr>
          <p:cNvPr id="3" name="Content Placeholder 2">
            <a:extLst>
              <a:ext uri="{FF2B5EF4-FFF2-40B4-BE49-F238E27FC236}">
                <a16:creationId xmlns:a16="http://schemas.microsoft.com/office/drawing/2014/main" id="{1126F0ED-C657-4532-B31E-E7B19C8BE864}"/>
              </a:ext>
            </a:extLst>
          </p:cNvPr>
          <p:cNvSpPr>
            <a:spLocks noGrp="1"/>
          </p:cNvSpPr>
          <p:nvPr>
            <p:ph idx="1"/>
          </p:nvPr>
        </p:nvSpPr>
        <p:spPr>
          <a:xfrm>
            <a:off x="294276" y="908720"/>
            <a:ext cx="11379325" cy="5098131"/>
          </a:xfrm>
        </p:spPr>
        <p:txBody>
          <a:bodyPr>
            <a:normAutofit fontScale="85000" lnSpcReduction="20000"/>
          </a:bodyPr>
          <a:lstStyle/>
          <a:p>
            <a:pPr marL="457200" indent="-457200">
              <a:buFont typeface="+mj-lt"/>
              <a:buAutoNum type="arabicPeriod"/>
            </a:pPr>
            <a:r>
              <a:rPr lang="en-US" b="1">
                <a:solidFill>
                  <a:srgbClr val="1E1E1E"/>
                </a:solidFill>
                <a:latin typeface="Roboto"/>
              </a:rPr>
              <a:t>Multi-factor authentication for each of your core systems</a:t>
            </a:r>
          </a:p>
          <a:p>
            <a:pPr lvl="1"/>
            <a:r>
              <a:rPr lang="en-AU"/>
              <a:t>An extra layer of protection for core systems is critical to securing access</a:t>
            </a:r>
          </a:p>
          <a:p>
            <a:pPr lvl="1"/>
            <a:r>
              <a:rPr lang="en-AU"/>
              <a:t>Use strong passwords/passphrases that are unique for each account i.e. do not reuse these</a:t>
            </a:r>
          </a:p>
          <a:p>
            <a:pPr marL="457200" indent="-457200">
              <a:buFont typeface="+mj-lt"/>
              <a:buAutoNum type="arabicPeriod"/>
            </a:pPr>
            <a:r>
              <a:rPr lang="en-AU" b="1"/>
              <a:t>User Education</a:t>
            </a:r>
          </a:p>
          <a:p>
            <a:pPr lvl="1"/>
            <a:r>
              <a:rPr lang="en-AU">
                <a:solidFill>
                  <a:srgbClr val="1E1E1E"/>
                </a:solidFill>
                <a:latin typeface="Roboto"/>
              </a:rPr>
              <a:t>Exercise caution with emails you receive that ask you to click on web links, open attachments or provide information</a:t>
            </a:r>
          </a:p>
          <a:p>
            <a:pPr lvl="1"/>
            <a:r>
              <a:rPr lang="en-US">
                <a:solidFill>
                  <a:srgbClr val="1E1E1E"/>
                </a:solidFill>
                <a:latin typeface="Roboto"/>
              </a:rPr>
              <a:t>Never respond to emails requesting your personal, financial information and passwords</a:t>
            </a:r>
          </a:p>
          <a:p>
            <a:pPr lvl="1"/>
            <a:r>
              <a:rPr lang="en-US">
                <a:solidFill>
                  <a:srgbClr val="1E1E1E"/>
                </a:solidFill>
                <a:latin typeface="Roboto"/>
              </a:rPr>
              <a:t>Email addresses can be ‘spoofed’ and appear to originate from people you know. Be on the lookout for any requests you receive via email</a:t>
            </a:r>
          </a:p>
          <a:p>
            <a:pPr lvl="1"/>
            <a:r>
              <a:rPr lang="en-US">
                <a:solidFill>
                  <a:srgbClr val="1E1E1E"/>
                </a:solidFill>
                <a:latin typeface="Roboto"/>
              </a:rPr>
              <a:t>Remember fraudsters can create websites that look like the real supplier or banks to capture your information</a:t>
            </a:r>
            <a:r>
              <a:rPr lang="en-AU"/>
              <a:t>.  </a:t>
            </a:r>
            <a:r>
              <a:rPr lang="en-US">
                <a:solidFill>
                  <a:srgbClr val="1E1E1E"/>
                </a:solidFill>
                <a:latin typeface="Roboto"/>
              </a:rPr>
              <a:t>Do not log in to a web page that you have reached through a link in an email</a:t>
            </a:r>
          </a:p>
          <a:p>
            <a:pPr marL="457200" indent="-457200">
              <a:buFont typeface="+mj-lt"/>
              <a:buAutoNum type="arabicPeriod"/>
            </a:pPr>
            <a:r>
              <a:rPr lang="en-US" b="1">
                <a:solidFill>
                  <a:srgbClr val="1E1E1E"/>
                </a:solidFill>
                <a:latin typeface="Roboto"/>
              </a:rPr>
              <a:t>Essential Eight</a:t>
            </a:r>
          </a:p>
          <a:p>
            <a:pPr lvl="1"/>
            <a:r>
              <a:rPr lang="en-US">
                <a:solidFill>
                  <a:srgbClr val="1E1E1E"/>
                </a:solidFill>
                <a:latin typeface="Roboto"/>
              </a:rPr>
              <a:t>Eight core technical security measures recommended by the Australian Cyber Security Centre to protect your organisation against a range of risks </a:t>
            </a:r>
          </a:p>
          <a:p>
            <a:pPr marL="457200" indent="-457200">
              <a:buFont typeface="+mj-lt"/>
              <a:buAutoNum type="arabicPeriod"/>
            </a:pPr>
            <a:r>
              <a:rPr lang="en-US" b="1">
                <a:solidFill>
                  <a:srgbClr val="1E1E1E"/>
                </a:solidFill>
                <a:latin typeface="Roboto"/>
              </a:rPr>
              <a:t>Make cybersecurity risk management and governance a priority</a:t>
            </a:r>
          </a:p>
          <a:p>
            <a:pPr lvl="1"/>
            <a:r>
              <a:rPr lang="en-US">
                <a:solidFill>
                  <a:srgbClr val="1E1E1E"/>
                </a:solidFill>
                <a:latin typeface="Roboto"/>
              </a:rPr>
              <a:t>Have the conversations on prioritizing cybersecurity within your organisation</a:t>
            </a:r>
          </a:p>
          <a:p>
            <a:pPr lvl="1"/>
            <a:r>
              <a:rPr lang="en-US">
                <a:solidFill>
                  <a:srgbClr val="1E1E1E"/>
                </a:solidFill>
                <a:latin typeface="Roboto"/>
              </a:rPr>
              <a:t>Provide IT security policies for your organisation which should outline how to keep devices and information safe</a:t>
            </a:r>
          </a:p>
          <a:p>
            <a:pPr lvl="1"/>
            <a:r>
              <a:rPr lang="en-US">
                <a:solidFill>
                  <a:srgbClr val="1E1E1E"/>
                </a:solidFill>
                <a:latin typeface="Roboto"/>
              </a:rPr>
              <a:t>Have a contact point for staff to talk to if they’re not sure about an email they receive, or experience unusual activity on their device </a:t>
            </a:r>
            <a:endParaRPr lang="en-AU"/>
          </a:p>
        </p:txBody>
      </p:sp>
      <p:sp>
        <p:nvSpPr>
          <p:cNvPr id="5" name="TextBox 4">
            <a:extLst>
              <a:ext uri="{FF2B5EF4-FFF2-40B4-BE49-F238E27FC236}">
                <a16:creationId xmlns:a16="http://schemas.microsoft.com/office/drawing/2014/main" id="{E0A72E15-CED0-4DB7-B92F-383912264310}"/>
              </a:ext>
            </a:extLst>
          </p:cNvPr>
          <p:cNvSpPr txBox="1"/>
          <p:nvPr/>
        </p:nvSpPr>
        <p:spPr>
          <a:xfrm>
            <a:off x="2475058" y="6596103"/>
            <a:ext cx="7241884" cy="276999"/>
          </a:xfrm>
          <a:prstGeom prst="rect">
            <a:avLst/>
          </a:prstGeom>
          <a:noFill/>
        </p:spPr>
        <p:txBody>
          <a:bodyPr wrap="square">
            <a:spAutoFit/>
          </a:bodyPr>
          <a:lstStyle/>
          <a:p>
            <a:r>
              <a:rPr lang="en-AU" sz="1200">
                <a:solidFill>
                  <a:schemeClr val="tx1"/>
                </a:solidFill>
                <a:latin typeface="+mn-lt"/>
                <a:ea typeface="+mn-ea"/>
                <a:cs typeface="+mn-cs"/>
              </a:rPr>
              <a:t>Source: https://digitaltransformation.org.au/guides/cyber-security/cyber-security-essentials-where-begin</a:t>
            </a:r>
            <a:endParaRPr lang="en-AU" sz="1200"/>
          </a:p>
        </p:txBody>
      </p:sp>
    </p:spTree>
    <p:extLst>
      <p:ext uri="{BB962C8B-B14F-4D97-AF65-F5344CB8AC3E}">
        <p14:creationId xmlns:p14="http://schemas.microsoft.com/office/powerpoint/2010/main" val="2841444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35D7-258C-4634-98D6-D67313F3C17F}"/>
              </a:ext>
            </a:extLst>
          </p:cNvPr>
          <p:cNvSpPr>
            <a:spLocks noGrp="1"/>
          </p:cNvSpPr>
          <p:nvPr>
            <p:ph type="title"/>
          </p:nvPr>
        </p:nvSpPr>
        <p:spPr>
          <a:xfrm>
            <a:off x="263352" y="-140256"/>
            <a:ext cx="11057597" cy="807836"/>
          </a:xfrm>
        </p:spPr>
        <p:txBody>
          <a:bodyPr/>
          <a:lstStyle/>
          <a:p>
            <a:r>
              <a:rPr lang="en-AU"/>
              <a:t>Useful resources</a:t>
            </a:r>
          </a:p>
        </p:txBody>
      </p:sp>
      <p:sp>
        <p:nvSpPr>
          <p:cNvPr id="3" name="Content Placeholder 2">
            <a:extLst>
              <a:ext uri="{FF2B5EF4-FFF2-40B4-BE49-F238E27FC236}">
                <a16:creationId xmlns:a16="http://schemas.microsoft.com/office/drawing/2014/main" id="{B25E0537-F46F-4EA8-9759-390BFEDCA916}"/>
              </a:ext>
            </a:extLst>
          </p:cNvPr>
          <p:cNvSpPr>
            <a:spLocks noGrp="1"/>
          </p:cNvSpPr>
          <p:nvPr>
            <p:ph idx="1"/>
          </p:nvPr>
        </p:nvSpPr>
        <p:spPr>
          <a:xfrm>
            <a:off x="407368" y="404664"/>
            <a:ext cx="11651916" cy="5976664"/>
          </a:xfrm>
        </p:spPr>
        <p:txBody>
          <a:bodyPr>
            <a:normAutofit fontScale="92500" lnSpcReduction="10000"/>
          </a:bodyPr>
          <a:lstStyle/>
          <a:p>
            <a:endParaRPr lang="en-AU" b="1"/>
          </a:p>
          <a:p>
            <a:r>
              <a:rPr lang="en-AU" b="1"/>
              <a:t>Hub cybersecurity resources: </a:t>
            </a:r>
            <a:r>
              <a:rPr lang="en-AU" sz="1800">
                <a:hlinkClick r:id="rId3"/>
              </a:rPr>
              <a:t>https://digitaltransformation.org.au/guides/cyber-security</a:t>
            </a:r>
            <a:r>
              <a:rPr lang="en-AU" sz="1800"/>
              <a:t>  </a:t>
            </a:r>
          </a:p>
          <a:p>
            <a:r>
              <a:rPr lang="en-AU" b="1"/>
              <a:t>Cybersecurity: what it is &amp; why it matters: </a:t>
            </a:r>
            <a:r>
              <a:rPr lang="en-AU" sz="1800">
                <a:hlinkClick r:id="rId4"/>
              </a:rPr>
              <a:t>https://digitaltransformation.org.au/guides/cyber-security/cyber-security-what-it-why-it-matters</a:t>
            </a:r>
            <a:r>
              <a:rPr lang="en-AU" sz="1800"/>
              <a:t> </a:t>
            </a:r>
          </a:p>
          <a:p>
            <a:r>
              <a:rPr lang="en-AU" sz="2400" b="1"/>
              <a:t>Template end user security policy: </a:t>
            </a:r>
            <a:r>
              <a:rPr lang="en-AU" sz="1800">
                <a:hlinkClick r:id="rId5"/>
              </a:rPr>
              <a:t>https://digitaltransformation.org.au/guides/cyber-security/diy-end-user-security-policy</a:t>
            </a:r>
            <a:r>
              <a:rPr lang="en-AU" sz="1800"/>
              <a:t>  </a:t>
            </a:r>
          </a:p>
          <a:p>
            <a:r>
              <a:rPr lang="en-AU" b="1"/>
              <a:t>IT security policy: </a:t>
            </a:r>
            <a:r>
              <a:rPr lang="en-AU"/>
              <a:t>will be available on the hub in Q4</a:t>
            </a:r>
          </a:p>
          <a:p>
            <a:r>
              <a:rPr lang="en-AU" b="1"/>
              <a:t>Cybersecurity fundamentals for NFP staff</a:t>
            </a:r>
            <a:r>
              <a:rPr lang="en-AU"/>
              <a:t>: </a:t>
            </a:r>
            <a:r>
              <a:rPr lang="en-AU">
                <a:hlinkClick r:id="rId6"/>
              </a:rPr>
              <a:t>https://www.connectingup.org/events/webinars/can-you-spot-phishing-email</a:t>
            </a:r>
            <a:r>
              <a:rPr lang="en-AU"/>
              <a:t> </a:t>
            </a:r>
          </a:p>
          <a:p>
            <a:r>
              <a:rPr lang="en-AU" b="1"/>
              <a:t>Privacy guidelines</a:t>
            </a:r>
            <a:r>
              <a:rPr lang="en-AU"/>
              <a:t>: </a:t>
            </a:r>
            <a:r>
              <a:rPr lang="en-AU" sz="1800">
                <a:hlinkClick r:id="rId7"/>
              </a:rPr>
              <a:t>https://digitaltransformation.org.au/guides/cyber-security/privacy-guidelines-not-profits</a:t>
            </a:r>
            <a:r>
              <a:rPr lang="en-AU" sz="1800"/>
              <a:t> </a:t>
            </a:r>
          </a:p>
          <a:p>
            <a:r>
              <a:rPr lang="en-AU" b="1"/>
              <a:t>The 5 Knows of cybersecurity</a:t>
            </a:r>
            <a:r>
              <a:rPr lang="en-AU" sz="1800"/>
              <a:t>: </a:t>
            </a:r>
            <a:br>
              <a:rPr lang="en-AU" sz="1800"/>
            </a:br>
            <a:r>
              <a:rPr lang="en-AU" sz="1800">
                <a:hlinkClick r:id="rId8"/>
              </a:rPr>
              <a:t>https://www.telstra.com.au/content/dam/tcom/business-enterprise/security-services/pdf/5-knows-of-cyber-security.pdf</a:t>
            </a:r>
            <a:r>
              <a:rPr lang="en-AU" sz="1800"/>
              <a:t>  </a:t>
            </a:r>
          </a:p>
          <a:p>
            <a:r>
              <a:rPr lang="en-AU" b="1"/>
              <a:t>Report </a:t>
            </a:r>
            <a:r>
              <a:rPr lang="en-AU" b="1" err="1"/>
              <a:t>CyberCrime</a:t>
            </a:r>
            <a:r>
              <a:rPr lang="en-AU" b="1"/>
              <a:t> to Australian Cyber Security Centre '</a:t>
            </a:r>
            <a:r>
              <a:rPr lang="en-AU" b="1" err="1"/>
              <a:t>ReportCyber</a:t>
            </a:r>
            <a:r>
              <a:rPr lang="en-AU" b="1"/>
              <a:t>’: </a:t>
            </a:r>
            <a:r>
              <a:rPr lang="en-AU" sz="1800">
                <a:hlinkClick r:id="rId9"/>
              </a:rPr>
              <a:t>https://www.cyber.gov.au/acsc/report</a:t>
            </a:r>
            <a:r>
              <a:rPr lang="en-AU" sz="1800"/>
              <a:t> </a:t>
            </a:r>
          </a:p>
          <a:p>
            <a:r>
              <a:rPr lang="en-AU" b="1"/>
              <a:t>Check if your personal details have been compromised in a data breach: </a:t>
            </a:r>
            <a:r>
              <a:rPr lang="en-AU" sz="1800">
                <a:hlinkClick r:id="rId10"/>
              </a:rPr>
              <a:t>https://haveibeenpwned.com/</a:t>
            </a:r>
            <a:r>
              <a:rPr lang="en-AU" sz="1800"/>
              <a:t> </a:t>
            </a:r>
          </a:p>
          <a:p>
            <a:r>
              <a:rPr lang="en-AU" b="1"/>
              <a:t>Guidance on Identity Theft: </a:t>
            </a:r>
            <a:r>
              <a:rPr lang="en-AU" sz="1800">
                <a:hlinkClick r:id="rId11"/>
              </a:rPr>
              <a:t>https://www.idcare.org/</a:t>
            </a:r>
            <a:r>
              <a:rPr lang="en-AU" sz="1800"/>
              <a:t> </a:t>
            </a:r>
          </a:p>
          <a:p>
            <a:r>
              <a:rPr lang="en-AU" b="1"/>
              <a:t>SANS Security Awareness Tip of the Day:  </a:t>
            </a:r>
            <a:r>
              <a:rPr lang="en-AU" sz="1800">
                <a:hlinkClick r:id="rId12"/>
              </a:rPr>
              <a:t>https://www.sans.org/tip-of-the-day</a:t>
            </a:r>
            <a:r>
              <a:rPr lang="en-AU" sz="1800"/>
              <a:t> </a:t>
            </a:r>
            <a:endParaRPr lang="en-AU"/>
          </a:p>
        </p:txBody>
      </p:sp>
    </p:spTree>
    <p:extLst>
      <p:ext uri="{BB962C8B-B14F-4D97-AF65-F5344CB8AC3E}">
        <p14:creationId xmlns:p14="http://schemas.microsoft.com/office/powerpoint/2010/main" val="600812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A41A3-CCFA-476D-A88D-C1518F55E6D9}"/>
              </a:ext>
            </a:extLst>
          </p:cNvPr>
          <p:cNvSpPr>
            <a:spLocks noGrp="1"/>
          </p:cNvSpPr>
          <p:nvPr>
            <p:ph type="title"/>
          </p:nvPr>
        </p:nvSpPr>
        <p:spPr>
          <a:xfrm>
            <a:off x="2279576" y="2420888"/>
            <a:ext cx="7056784" cy="1325563"/>
          </a:xfrm>
        </p:spPr>
        <p:txBody>
          <a:bodyPr/>
          <a:lstStyle/>
          <a:p>
            <a:r>
              <a:rPr lang="en-US"/>
              <a:t>Questions and Discussion</a:t>
            </a:r>
            <a:endParaRPr lang="en-AU"/>
          </a:p>
        </p:txBody>
      </p:sp>
    </p:spTree>
    <p:extLst>
      <p:ext uri="{BB962C8B-B14F-4D97-AF65-F5344CB8AC3E}">
        <p14:creationId xmlns:p14="http://schemas.microsoft.com/office/powerpoint/2010/main" val="2011324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2ED6-2FBC-4024-AB6E-2A2B799EF512}"/>
              </a:ext>
            </a:extLst>
          </p:cNvPr>
          <p:cNvSpPr>
            <a:spLocks noGrp="1"/>
          </p:cNvSpPr>
          <p:nvPr>
            <p:ph type="title"/>
          </p:nvPr>
        </p:nvSpPr>
        <p:spPr/>
        <p:txBody>
          <a:bodyPr/>
          <a:lstStyle/>
          <a:p>
            <a:r>
              <a:rPr lang="en-AU"/>
              <a:t>Agenda</a:t>
            </a:r>
          </a:p>
        </p:txBody>
      </p:sp>
      <p:sp>
        <p:nvSpPr>
          <p:cNvPr id="3" name="Content Placeholder 2">
            <a:extLst>
              <a:ext uri="{FF2B5EF4-FFF2-40B4-BE49-F238E27FC236}">
                <a16:creationId xmlns:a16="http://schemas.microsoft.com/office/drawing/2014/main" id="{F2CA8DCD-CB5D-4DF1-BB98-6C47B1D60CB6}"/>
              </a:ext>
            </a:extLst>
          </p:cNvPr>
          <p:cNvSpPr>
            <a:spLocks noGrp="1"/>
          </p:cNvSpPr>
          <p:nvPr>
            <p:ph idx="1"/>
          </p:nvPr>
        </p:nvSpPr>
        <p:spPr/>
        <p:txBody>
          <a:bodyPr/>
          <a:lstStyle/>
          <a:p>
            <a:r>
              <a:rPr lang="en-AU" sz="2400"/>
              <a:t>Digital Transformation Hub – overview</a:t>
            </a:r>
          </a:p>
          <a:p>
            <a:r>
              <a:rPr lang="en-AU" sz="2400"/>
              <a:t>Current cyber security landscape</a:t>
            </a:r>
          </a:p>
          <a:p>
            <a:r>
              <a:rPr lang="en-AU" sz="2400"/>
              <a:t>An overview of cyber security practices organisations should have in place</a:t>
            </a:r>
          </a:p>
          <a:p>
            <a:r>
              <a:rPr lang="en-AU" sz="2400"/>
              <a:t>Top cyber security incident entry points</a:t>
            </a:r>
          </a:p>
          <a:p>
            <a:r>
              <a:rPr lang="en-AU" sz="2400"/>
              <a:t>Phishing – real life stories</a:t>
            </a:r>
          </a:p>
          <a:p>
            <a:r>
              <a:rPr lang="en-AU" sz="2400"/>
              <a:t>Key takeaways</a:t>
            </a:r>
          </a:p>
          <a:p>
            <a:r>
              <a:rPr lang="en-AU" sz="2400"/>
              <a:t>Useful resources</a:t>
            </a:r>
          </a:p>
          <a:p>
            <a:endParaRPr lang="en-AU"/>
          </a:p>
        </p:txBody>
      </p:sp>
    </p:spTree>
    <p:extLst>
      <p:ext uri="{BB962C8B-B14F-4D97-AF65-F5344CB8AC3E}">
        <p14:creationId xmlns:p14="http://schemas.microsoft.com/office/powerpoint/2010/main" val="1511807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87A5FC-6EB4-4E32-89B8-523E4CAC567F}"/>
              </a:ext>
            </a:extLst>
          </p:cNvPr>
          <p:cNvSpPr>
            <a:spLocks noGrp="1"/>
          </p:cNvSpPr>
          <p:nvPr>
            <p:ph type="title"/>
          </p:nvPr>
        </p:nvSpPr>
        <p:spPr>
          <a:xfrm>
            <a:off x="518399" y="-61152"/>
            <a:ext cx="11057597" cy="1325563"/>
          </a:xfrm>
          <a:ln>
            <a:noFill/>
          </a:ln>
        </p:spPr>
        <p:txBody>
          <a:bodyPr>
            <a:normAutofit fontScale="90000"/>
          </a:bodyPr>
          <a:lstStyle/>
          <a:p>
            <a:r>
              <a:rPr lang="en-AU"/>
              <a:t>Digital Transformation Hub</a:t>
            </a:r>
            <a:br>
              <a:rPr lang="en-AU"/>
            </a:br>
            <a:r>
              <a:rPr lang="en-AU" i="1"/>
              <a:t>Technology to transform non-profit operations</a:t>
            </a:r>
          </a:p>
        </p:txBody>
      </p:sp>
      <p:pic>
        <p:nvPicPr>
          <p:cNvPr id="8" name="Picture 7">
            <a:extLst>
              <a:ext uri="{FF2B5EF4-FFF2-40B4-BE49-F238E27FC236}">
                <a16:creationId xmlns:a16="http://schemas.microsoft.com/office/drawing/2014/main" id="{62459371-BB1E-4C40-B466-56A04BCF7DC7}"/>
              </a:ext>
            </a:extLst>
          </p:cNvPr>
          <p:cNvPicPr>
            <a:picLocks/>
          </p:cNvPicPr>
          <p:nvPr/>
        </p:nvPicPr>
        <p:blipFill>
          <a:blip r:embed="rId3"/>
          <a:stretch>
            <a:fillRect/>
          </a:stretch>
        </p:blipFill>
        <p:spPr>
          <a:xfrm>
            <a:off x="540632" y="1146653"/>
            <a:ext cx="2752617" cy="2492508"/>
          </a:xfrm>
          <a:prstGeom prst="rect">
            <a:avLst/>
          </a:prstGeom>
        </p:spPr>
      </p:pic>
      <p:grpSp>
        <p:nvGrpSpPr>
          <p:cNvPr id="14" name="Group 13">
            <a:extLst>
              <a:ext uri="{FF2B5EF4-FFF2-40B4-BE49-F238E27FC236}">
                <a16:creationId xmlns:a16="http://schemas.microsoft.com/office/drawing/2014/main" id="{AD70E876-A6B7-4B0E-BC15-B55FC913B146}"/>
              </a:ext>
            </a:extLst>
          </p:cNvPr>
          <p:cNvGrpSpPr>
            <a:grpSpLocks/>
          </p:cNvGrpSpPr>
          <p:nvPr/>
        </p:nvGrpSpPr>
        <p:grpSpPr>
          <a:xfrm>
            <a:off x="4693855" y="1263223"/>
            <a:ext cx="2628000" cy="2337768"/>
            <a:chOff x="518399" y="1479812"/>
            <a:chExt cx="3238500" cy="3238500"/>
          </a:xfrm>
        </p:grpSpPr>
        <p:pic>
          <p:nvPicPr>
            <p:cNvPr id="10" name="Picture 9" descr="Icon&#10;&#10;Description automatically generated">
              <a:extLst>
                <a:ext uri="{FF2B5EF4-FFF2-40B4-BE49-F238E27FC236}">
                  <a16:creationId xmlns:a16="http://schemas.microsoft.com/office/drawing/2014/main" id="{D22B708A-32E4-4BF7-88A0-BFCE6859E6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18399" y="1479812"/>
              <a:ext cx="3238500" cy="3238500"/>
            </a:xfrm>
            <a:prstGeom prst="rect">
              <a:avLst/>
            </a:prstGeom>
          </p:spPr>
        </p:pic>
        <p:sp>
          <p:nvSpPr>
            <p:cNvPr id="11" name="TextBox 10">
              <a:extLst>
                <a:ext uri="{FF2B5EF4-FFF2-40B4-BE49-F238E27FC236}">
                  <a16:creationId xmlns:a16="http://schemas.microsoft.com/office/drawing/2014/main" id="{7A109160-7032-4B8B-9424-F4736144E232}"/>
                </a:ext>
              </a:extLst>
            </p:cNvPr>
            <p:cNvSpPr txBox="1"/>
            <p:nvPr/>
          </p:nvSpPr>
          <p:spPr>
            <a:xfrm>
              <a:off x="713609" y="1517518"/>
              <a:ext cx="2164903" cy="1060048"/>
            </a:xfrm>
            <a:prstGeom prst="rect">
              <a:avLst/>
            </a:prstGeom>
            <a:noFill/>
          </p:spPr>
          <p:txBody>
            <a:bodyPr wrap="square" rtlCol="0">
              <a:spAutoFit/>
            </a:bodyPr>
            <a:lstStyle/>
            <a:p>
              <a:r>
                <a:rPr lang="en-AU" sz="2400" b="1">
                  <a:solidFill>
                    <a:schemeClr val="accent3"/>
                  </a:solidFill>
                </a:rPr>
                <a:t>Digital Guides</a:t>
              </a:r>
            </a:p>
          </p:txBody>
        </p:sp>
      </p:grpSp>
      <p:grpSp>
        <p:nvGrpSpPr>
          <p:cNvPr id="16" name="Group 15">
            <a:extLst>
              <a:ext uri="{FF2B5EF4-FFF2-40B4-BE49-F238E27FC236}">
                <a16:creationId xmlns:a16="http://schemas.microsoft.com/office/drawing/2014/main" id="{29322721-0A14-437F-A053-7EAEA67F757B}"/>
              </a:ext>
            </a:extLst>
          </p:cNvPr>
          <p:cNvGrpSpPr>
            <a:grpSpLocks/>
          </p:cNvGrpSpPr>
          <p:nvPr/>
        </p:nvGrpSpPr>
        <p:grpSpPr>
          <a:xfrm>
            <a:off x="8898751" y="1263234"/>
            <a:ext cx="2628000" cy="2337758"/>
            <a:chOff x="8239891" y="1233276"/>
            <a:chExt cx="3265574" cy="3261393"/>
          </a:xfrm>
        </p:grpSpPr>
        <p:pic>
          <p:nvPicPr>
            <p:cNvPr id="13" name="Picture 12" descr="Icon&#10;&#10;Description automatically generated">
              <a:extLst>
                <a:ext uri="{FF2B5EF4-FFF2-40B4-BE49-F238E27FC236}">
                  <a16:creationId xmlns:a16="http://schemas.microsoft.com/office/drawing/2014/main" id="{0851BC38-5A4A-4EEC-934F-958F9E6D1D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9891" y="1256169"/>
              <a:ext cx="3238500" cy="3238500"/>
            </a:xfrm>
            <a:prstGeom prst="rect">
              <a:avLst/>
            </a:prstGeom>
          </p:spPr>
        </p:pic>
        <p:sp>
          <p:nvSpPr>
            <p:cNvPr id="15" name="TextBox 14">
              <a:extLst>
                <a:ext uri="{FF2B5EF4-FFF2-40B4-BE49-F238E27FC236}">
                  <a16:creationId xmlns:a16="http://schemas.microsoft.com/office/drawing/2014/main" id="{A3FDAD94-A6F3-4782-AA67-03F20BE3C120}"/>
                </a:ext>
              </a:extLst>
            </p:cNvPr>
            <p:cNvSpPr txBox="1"/>
            <p:nvPr/>
          </p:nvSpPr>
          <p:spPr>
            <a:xfrm>
              <a:off x="8775688" y="1233276"/>
              <a:ext cx="2729777" cy="577355"/>
            </a:xfrm>
            <a:prstGeom prst="rect">
              <a:avLst/>
            </a:prstGeom>
            <a:noFill/>
          </p:spPr>
          <p:txBody>
            <a:bodyPr wrap="square" rtlCol="0">
              <a:spAutoFit/>
            </a:bodyPr>
            <a:lstStyle/>
            <a:p>
              <a:r>
                <a:rPr lang="en-AU" sz="2400" b="1">
                  <a:solidFill>
                    <a:schemeClr val="accent3"/>
                  </a:solidFill>
                </a:rPr>
                <a:t>Expert advice</a:t>
              </a:r>
            </a:p>
          </p:txBody>
        </p:sp>
      </p:grpSp>
      <p:sp>
        <p:nvSpPr>
          <p:cNvPr id="19" name="Cloud 18">
            <a:extLst>
              <a:ext uri="{FF2B5EF4-FFF2-40B4-BE49-F238E27FC236}">
                <a16:creationId xmlns:a16="http://schemas.microsoft.com/office/drawing/2014/main" id="{C0094313-5853-4282-8D2D-74502C505AC2}"/>
              </a:ext>
            </a:extLst>
          </p:cNvPr>
          <p:cNvSpPr>
            <a:spLocks/>
          </p:cNvSpPr>
          <p:nvPr/>
        </p:nvSpPr>
        <p:spPr>
          <a:xfrm>
            <a:off x="8898751" y="3683509"/>
            <a:ext cx="2628000" cy="2183941"/>
          </a:xfrm>
          <a:prstGeom prst="cloud">
            <a:avLst/>
          </a:prstGeom>
          <a:solidFill>
            <a:schemeClr val="accent3">
              <a:lumMod val="60000"/>
              <a:lumOff val="40000"/>
            </a:schemeClr>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a:solidFill>
                  <a:schemeClr val="accent2"/>
                </a:solidFill>
              </a:rPr>
              <a:t>Technology </a:t>
            </a:r>
          </a:p>
          <a:p>
            <a:pPr algn="ctr"/>
            <a:r>
              <a:rPr lang="en-AU">
                <a:solidFill>
                  <a:schemeClr val="accent2"/>
                </a:solidFill>
              </a:rPr>
              <a:t>discounts</a:t>
            </a:r>
          </a:p>
          <a:p>
            <a:pPr algn="ctr"/>
            <a:r>
              <a:rPr lang="en-AU">
                <a:solidFill>
                  <a:schemeClr val="accent2"/>
                </a:solidFill>
              </a:rPr>
              <a:t>for </a:t>
            </a:r>
            <a:br>
              <a:rPr lang="en-AU">
                <a:solidFill>
                  <a:schemeClr val="accent2"/>
                </a:solidFill>
              </a:rPr>
            </a:br>
            <a:r>
              <a:rPr lang="en-AU">
                <a:solidFill>
                  <a:schemeClr val="accent2"/>
                </a:solidFill>
              </a:rPr>
              <a:t>not-for-profits</a:t>
            </a:r>
          </a:p>
        </p:txBody>
      </p:sp>
      <p:grpSp>
        <p:nvGrpSpPr>
          <p:cNvPr id="3" name="Group 2">
            <a:extLst>
              <a:ext uri="{FF2B5EF4-FFF2-40B4-BE49-F238E27FC236}">
                <a16:creationId xmlns:a16="http://schemas.microsoft.com/office/drawing/2014/main" id="{EDC509CA-C32F-4F64-B537-6C52040B539F}"/>
              </a:ext>
            </a:extLst>
          </p:cNvPr>
          <p:cNvGrpSpPr>
            <a:grpSpLocks/>
          </p:cNvGrpSpPr>
          <p:nvPr/>
        </p:nvGrpSpPr>
        <p:grpSpPr>
          <a:xfrm>
            <a:off x="594705" y="3750322"/>
            <a:ext cx="2628000" cy="2116938"/>
            <a:chOff x="4744847" y="4043384"/>
            <a:chExt cx="2702568" cy="2303239"/>
          </a:xfrm>
        </p:grpSpPr>
        <p:sp>
          <p:nvSpPr>
            <p:cNvPr id="28" name="Rectangle 27">
              <a:extLst>
                <a:ext uri="{FF2B5EF4-FFF2-40B4-BE49-F238E27FC236}">
                  <a16:creationId xmlns:a16="http://schemas.microsoft.com/office/drawing/2014/main" id="{D8768525-9FC6-43AA-A2A4-3EC613C9C347}"/>
                </a:ext>
              </a:extLst>
            </p:cNvPr>
            <p:cNvSpPr/>
            <p:nvPr/>
          </p:nvSpPr>
          <p:spPr>
            <a:xfrm>
              <a:off x="4749863" y="4043384"/>
              <a:ext cx="2697552" cy="2286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pic>
          <p:nvPicPr>
            <p:cNvPr id="26" name="Picture 25">
              <a:extLst>
                <a:ext uri="{FF2B5EF4-FFF2-40B4-BE49-F238E27FC236}">
                  <a16:creationId xmlns:a16="http://schemas.microsoft.com/office/drawing/2014/main" id="{1FD4F524-6999-4940-91E9-587E906F9090}"/>
                </a:ext>
              </a:extLst>
            </p:cNvPr>
            <p:cNvPicPr>
              <a:picLocks noChangeAspect="1"/>
            </p:cNvPicPr>
            <p:nvPr/>
          </p:nvPicPr>
          <p:blipFill>
            <a:blip r:embed="rId6"/>
            <a:stretch>
              <a:fillRect/>
            </a:stretch>
          </p:blipFill>
          <p:spPr>
            <a:xfrm>
              <a:off x="4744847" y="4043384"/>
              <a:ext cx="2697552" cy="1928529"/>
            </a:xfrm>
            <a:prstGeom prst="rect">
              <a:avLst/>
            </a:prstGeom>
          </p:spPr>
        </p:pic>
        <p:sp>
          <p:nvSpPr>
            <p:cNvPr id="29" name="TextBox 28">
              <a:extLst>
                <a:ext uri="{FF2B5EF4-FFF2-40B4-BE49-F238E27FC236}">
                  <a16:creationId xmlns:a16="http://schemas.microsoft.com/office/drawing/2014/main" id="{E8D7A993-DFBA-45BD-B387-F25AAC002E88}"/>
                </a:ext>
              </a:extLst>
            </p:cNvPr>
            <p:cNvSpPr txBox="1"/>
            <p:nvPr/>
          </p:nvSpPr>
          <p:spPr>
            <a:xfrm>
              <a:off x="5149515" y="5977291"/>
              <a:ext cx="2079057" cy="369332"/>
            </a:xfrm>
            <a:prstGeom prst="rect">
              <a:avLst/>
            </a:prstGeom>
            <a:noFill/>
          </p:spPr>
          <p:txBody>
            <a:bodyPr wrap="square" rtlCol="0">
              <a:spAutoFit/>
            </a:bodyPr>
            <a:lstStyle/>
            <a:p>
              <a:pPr algn="ctr"/>
              <a:r>
                <a:rPr lang="en-AU">
                  <a:solidFill>
                    <a:schemeClr val="tx2"/>
                  </a:solidFill>
                </a:rPr>
                <a:t>Case studies</a:t>
              </a:r>
            </a:p>
          </p:txBody>
        </p:sp>
      </p:grpSp>
      <p:grpSp>
        <p:nvGrpSpPr>
          <p:cNvPr id="2" name="Group 1">
            <a:extLst>
              <a:ext uri="{FF2B5EF4-FFF2-40B4-BE49-F238E27FC236}">
                <a16:creationId xmlns:a16="http://schemas.microsoft.com/office/drawing/2014/main" id="{F37A8815-8D81-443C-A5FD-CB218194C439}"/>
              </a:ext>
            </a:extLst>
          </p:cNvPr>
          <p:cNvGrpSpPr>
            <a:grpSpLocks/>
          </p:cNvGrpSpPr>
          <p:nvPr/>
        </p:nvGrpSpPr>
        <p:grpSpPr>
          <a:xfrm>
            <a:off x="4693855" y="3744062"/>
            <a:ext cx="2628000" cy="2105040"/>
            <a:chOff x="518399" y="4042611"/>
            <a:chExt cx="2697552" cy="2286000"/>
          </a:xfrm>
        </p:grpSpPr>
        <p:sp>
          <p:nvSpPr>
            <p:cNvPr id="27" name="Rectangle 26">
              <a:extLst>
                <a:ext uri="{FF2B5EF4-FFF2-40B4-BE49-F238E27FC236}">
                  <a16:creationId xmlns:a16="http://schemas.microsoft.com/office/drawing/2014/main" id="{36478901-3B35-4127-8589-55DFE923EA79}"/>
                </a:ext>
              </a:extLst>
            </p:cNvPr>
            <p:cNvSpPr/>
            <p:nvPr/>
          </p:nvSpPr>
          <p:spPr>
            <a:xfrm>
              <a:off x="518399" y="4042611"/>
              <a:ext cx="2697552" cy="2286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Graphic 20" descr="Teacher outline">
              <a:extLst>
                <a:ext uri="{FF2B5EF4-FFF2-40B4-BE49-F238E27FC236}">
                  <a16:creationId xmlns:a16="http://schemas.microsoft.com/office/drawing/2014/main" id="{8D3FD7C3-5EFC-4A34-8463-0DA11CB965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697" y="4190170"/>
              <a:ext cx="1634955" cy="1634955"/>
            </a:xfrm>
            <a:prstGeom prst="rect">
              <a:avLst/>
            </a:prstGeom>
          </p:spPr>
        </p:pic>
        <p:sp>
          <p:nvSpPr>
            <p:cNvPr id="30" name="TextBox 29">
              <a:extLst>
                <a:ext uri="{FF2B5EF4-FFF2-40B4-BE49-F238E27FC236}">
                  <a16:creationId xmlns:a16="http://schemas.microsoft.com/office/drawing/2014/main" id="{71D263CF-EC84-45D5-8441-25D892F08F2D}"/>
                </a:ext>
              </a:extLst>
            </p:cNvPr>
            <p:cNvSpPr txBox="1"/>
            <p:nvPr/>
          </p:nvSpPr>
          <p:spPr>
            <a:xfrm>
              <a:off x="691230" y="5825125"/>
              <a:ext cx="2254101" cy="369332"/>
            </a:xfrm>
            <a:prstGeom prst="rect">
              <a:avLst/>
            </a:prstGeom>
            <a:noFill/>
          </p:spPr>
          <p:txBody>
            <a:bodyPr wrap="square" rtlCol="0">
              <a:spAutoFit/>
            </a:bodyPr>
            <a:lstStyle/>
            <a:p>
              <a:pPr algn="ctr"/>
              <a:r>
                <a:rPr lang="en-AU">
                  <a:solidFill>
                    <a:schemeClr val="tx2"/>
                  </a:solidFill>
                </a:rPr>
                <a:t>Training resources</a:t>
              </a:r>
            </a:p>
          </p:txBody>
        </p:sp>
      </p:grpSp>
    </p:spTree>
    <p:extLst>
      <p:ext uri="{BB962C8B-B14F-4D97-AF65-F5344CB8AC3E}">
        <p14:creationId xmlns:p14="http://schemas.microsoft.com/office/powerpoint/2010/main" val="1371084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8D60-0C9B-4ABA-8D0F-4D0983DAF677}"/>
              </a:ext>
            </a:extLst>
          </p:cNvPr>
          <p:cNvSpPr>
            <a:spLocks noGrp="1"/>
          </p:cNvSpPr>
          <p:nvPr>
            <p:ph type="title"/>
          </p:nvPr>
        </p:nvSpPr>
        <p:spPr>
          <a:xfrm>
            <a:off x="479376" y="-27384"/>
            <a:ext cx="11057597" cy="1325563"/>
          </a:xfrm>
        </p:spPr>
        <p:txBody>
          <a:bodyPr>
            <a:normAutofit/>
          </a:bodyPr>
          <a:lstStyle/>
          <a:p>
            <a:r>
              <a:rPr lang="en-AU"/>
              <a:t>Five domains structure the technology jungle</a:t>
            </a:r>
          </a:p>
        </p:txBody>
      </p:sp>
      <p:pic>
        <p:nvPicPr>
          <p:cNvPr id="4" name="Picture 3">
            <a:extLst>
              <a:ext uri="{FF2B5EF4-FFF2-40B4-BE49-F238E27FC236}">
                <a16:creationId xmlns:a16="http://schemas.microsoft.com/office/drawing/2014/main" id="{EC6820B0-6FE8-40D4-B479-5A006C1F5DA8}"/>
              </a:ext>
            </a:extLst>
          </p:cNvPr>
          <p:cNvPicPr>
            <a:picLocks noChangeAspect="1"/>
          </p:cNvPicPr>
          <p:nvPr/>
        </p:nvPicPr>
        <p:blipFill rotWithShape="1">
          <a:blip r:embed="rId3"/>
          <a:srcRect t="53524" r="38697" b="13962"/>
          <a:stretch/>
        </p:blipFill>
        <p:spPr>
          <a:xfrm>
            <a:off x="2723968" y="3645024"/>
            <a:ext cx="6744063" cy="2337539"/>
          </a:xfrm>
          <a:prstGeom prst="rect">
            <a:avLst/>
          </a:prstGeom>
        </p:spPr>
      </p:pic>
      <p:pic>
        <p:nvPicPr>
          <p:cNvPr id="5" name="Picture 4">
            <a:extLst>
              <a:ext uri="{FF2B5EF4-FFF2-40B4-BE49-F238E27FC236}">
                <a16:creationId xmlns:a16="http://schemas.microsoft.com/office/drawing/2014/main" id="{191A3901-20F7-4184-B919-31E0CD9317D7}"/>
              </a:ext>
            </a:extLst>
          </p:cNvPr>
          <p:cNvPicPr>
            <a:picLocks noChangeAspect="1"/>
          </p:cNvPicPr>
          <p:nvPr/>
        </p:nvPicPr>
        <p:blipFill rotWithShape="1">
          <a:blip r:embed="rId3"/>
          <a:srcRect t="5806" b="64069"/>
          <a:stretch/>
        </p:blipFill>
        <p:spPr>
          <a:xfrm>
            <a:off x="365938" y="1191206"/>
            <a:ext cx="11001196" cy="2165786"/>
          </a:xfrm>
          <a:prstGeom prst="rect">
            <a:avLst/>
          </a:prstGeom>
          <a:ln>
            <a:noFill/>
          </a:ln>
        </p:spPr>
      </p:pic>
    </p:spTree>
    <p:extLst>
      <p:ext uri="{BB962C8B-B14F-4D97-AF65-F5344CB8AC3E}">
        <p14:creationId xmlns:p14="http://schemas.microsoft.com/office/powerpoint/2010/main" val="478218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5ACB-DA6A-43D8-9B27-FCFF46B067D8}"/>
              </a:ext>
            </a:extLst>
          </p:cNvPr>
          <p:cNvSpPr>
            <a:spLocks noGrp="1"/>
          </p:cNvSpPr>
          <p:nvPr>
            <p:ph type="title"/>
          </p:nvPr>
        </p:nvSpPr>
        <p:spPr>
          <a:xfrm>
            <a:off x="238654" y="37237"/>
            <a:ext cx="11057597" cy="942151"/>
          </a:xfrm>
        </p:spPr>
        <p:txBody>
          <a:bodyPr/>
          <a:lstStyle/>
          <a:p>
            <a:r>
              <a:rPr lang="en-AU"/>
              <a:t>Security in the headlines</a:t>
            </a:r>
          </a:p>
        </p:txBody>
      </p:sp>
      <p:grpSp>
        <p:nvGrpSpPr>
          <p:cNvPr id="27" name="Group 26">
            <a:extLst>
              <a:ext uri="{FF2B5EF4-FFF2-40B4-BE49-F238E27FC236}">
                <a16:creationId xmlns:a16="http://schemas.microsoft.com/office/drawing/2014/main" id="{2C8BB8F0-D29D-45A2-9481-8F9FA5769AEE}"/>
              </a:ext>
            </a:extLst>
          </p:cNvPr>
          <p:cNvGrpSpPr/>
          <p:nvPr/>
        </p:nvGrpSpPr>
        <p:grpSpPr>
          <a:xfrm>
            <a:off x="5579121" y="3446396"/>
            <a:ext cx="5876019" cy="2685300"/>
            <a:chOff x="2815493" y="3711885"/>
            <a:chExt cx="5876019" cy="2685300"/>
          </a:xfrm>
        </p:grpSpPr>
        <p:pic>
          <p:nvPicPr>
            <p:cNvPr id="21" name="Picture 20">
              <a:extLst>
                <a:ext uri="{FF2B5EF4-FFF2-40B4-BE49-F238E27FC236}">
                  <a16:creationId xmlns:a16="http://schemas.microsoft.com/office/drawing/2014/main" id="{E7D24D22-FC2E-4330-85D8-CC3526763678}"/>
                </a:ext>
              </a:extLst>
            </p:cNvPr>
            <p:cNvPicPr>
              <a:picLocks noChangeAspect="1"/>
            </p:cNvPicPr>
            <p:nvPr/>
          </p:nvPicPr>
          <p:blipFill>
            <a:blip r:embed="rId3"/>
            <a:stretch>
              <a:fillRect/>
            </a:stretch>
          </p:blipFill>
          <p:spPr>
            <a:xfrm>
              <a:off x="2815493" y="4358798"/>
              <a:ext cx="5876019" cy="819150"/>
            </a:xfrm>
            <a:prstGeom prst="rect">
              <a:avLst/>
            </a:prstGeom>
          </p:spPr>
        </p:pic>
        <p:pic>
          <p:nvPicPr>
            <p:cNvPr id="22" name="Picture 21">
              <a:extLst>
                <a:ext uri="{FF2B5EF4-FFF2-40B4-BE49-F238E27FC236}">
                  <a16:creationId xmlns:a16="http://schemas.microsoft.com/office/drawing/2014/main" id="{7E5763AE-31DD-420F-92D5-6E8FCD11A5E3}"/>
                </a:ext>
              </a:extLst>
            </p:cNvPr>
            <p:cNvPicPr>
              <a:picLocks noChangeAspect="1"/>
            </p:cNvPicPr>
            <p:nvPr/>
          </p:nvPicPr>
          <p:blipFill>
            <a:blip r:embed="rId4"/>
            <a:stretch>
              <a:fillRect/>
            </a:stretch>
          </p:blipFill>
          <p:spPr>
            <a:xfrm>
              <a:off x="2944018" y="3711885"/>
              <a:ext cx="4707916" cy="712843"/>
            </a:xfrm>
            <a:prstGeom prst="rect">
              <a:avLst/>
            </a:prstGeom>
          </p:spPr>
        </p:pic>
        <p:pic>
          <p:nvPicPr>
            <p:cNvPr id="23" name="Picture 22">
              <a:extLst>
                <a:ext uri="{FF2B5EF4-FFF2-40B4-BE49-F238E27FC236}">
                  <a16:creationId xmlns:a16="http://schemas.microsoft.com/office/drawing/2014/main" id="{BEC514FB-5162-4FF9-9047-5F0AA5F19996}"/>
                </a:ext>
              </a:extLst>
            </p:cNvPr>
            <p:cNvPicPr>
              <a:picLocks noChangeAspect="1"/>
            </p:cNvPicPr>
            <p:nvPr/>
          </p:nvPicPr>
          <p:blipFill>
            <a:blip r:embed="rId5"/>
            <a:stretch>
              <a:fillRect/>
            </a:stretch>
          </p:blipFill>
          <p:spPr>
            <a:xfrm>
              <a:off x="2944018" y="5082737"/>
              <a:ext cx="2979915" cy="971550"/>
            </a:xfrm>
            <a:prstGeom prst="rect">
              <a:avLst/>
            </a:prstGeom>
          </p:spPr>
        </p:pic>
        <p:sp>
          <p:nvSpPr>
            <p:cNvPr id="24" name="Rectangle 23">
              <a:extLst>
                <a:ext uri="{FF2B5EF4-FFF2-40B4-BE49-F238E27FC236}">
                  <a16:creationId xmlns:a16="http://schemas.microsoft.com/office/drawing/2014/main" id="{653C87A8-8EEE-4206-951B-D2F81BE5247D}"/>
                </a:ext>
              </a:extLst>
            </p:cNvPr>
            <p:cNvSpPr/>
            <p:nvPr/>
          </p:nvSpPr>
          <p:spPr>
            <a:xfrm>
              <a:off x="2906854" y="6027853"/>
              <a:ext cx="5082148" cy="369332"/>
            </a:xfrm>
            <a:prstGeom prst="rect">
              <a:avLst/>
            </a:prstGeom>
          </p:spPr>
          <p:txBody>
            <a:bodyPr wrap="square">
              <a:spAutoFit/>
            </a:bodyPr>
            <a:lstStyle/>
            <a:p>
              <a:r>
                <a:rPr lang="en-AU" sz="900" b="1"/>
                <a:t>Source: https://www.abc.net.au/news/2021-01-11/australians-turning-point-on-cyber-security-cyberattacks-crime/13018884</a:t>
              </a:r>
            </a:p>
          </p:txBody>
        </p:sp>
        <p:sp>
          <p:nvSpPr>
            <p:cNvPr id="26" name="TextBox 25">
              <a:extLst>
                <a:ext uri="{FF2B5EF4-FFF2-40B4-BE49-F238E27FC236}">
                  <a16:creationId xmlns:a16="http://schemas.microsoft.com/office/drawing/2014/main" id="{D7997D35-4EB4-4695-815F-2A70F9DA7881}"/>
                </a:ext>
              </a:extLst>
            </p:cNvPr>
            <p:cNvSpPr txBox="1"/>
            <p:nvPr/>
          </p:nvSpPr>
          <p:spPr>
            <a:xfrm>
              <a:off x="7263926" y="4112577"/>
              <a:ext cx="725076" cy="246221"/>
            </a:xfrm>
            <a:prstGeom prst="rect">
              <a:avLst/>
            </a:prstGeom>
            <a:noFill/>
          </p:spPr>
          <p:txBody>
            <a:bodyPr wrap="square" rtlCol="0">
              <a:spAutoFit/>
            </a:bodyPr>
            <a:lstStyle/>
            <a:p>
              <a:r>
                <a:rPr lang="en-AU" sz="1000" b="1"/>
                <a:t>Jan 2021</a:t>
              </a:r>
            </a:p>
          </p:txBody>
        </p:sp>
      </p:grpSp>
      <p:sp>
        <p:nvSpPr>
          <p:cNvPr id="29" name="TextBox 28">
            <a:extLst>
              <a:ext uri="{FF2B5EF4-FFF2-40B4-BE49-F238E27FC236}">
                <a16:creationId xmlns:a16="http://schemas.microsoft.com/office/drawing/2014/main" id="{B9F8264B-A64F-4D96-B74A-94BCBA088F59}"/>
              </a:ext>
            </a:extLst>
          </p:cNvPr>
          <p:cNvSpPr txBox="1"/>
          <p:nvPr/>
        </p:nvSpPr>
        <p:spPr>
          <a:xfrm>
            <a:off x="1844834" y="4668186"/>
            <a:ext cx="878767" cy="246221"/>
          </a:xfrm>
          <a:prstGeom prst="rect">
            <a:avLst/>
          </a:prstGeom>
          <a:noFill/>
        </p:spPr>
        <p:txBody>
          <a:bodyPr wrap="none" rtlCol="0">
            <a:spAutoFit/>
          </a:bodyPr>
          <a:lstStyle/>
          <a:p>
            <a:r>
              <a:rPr lang="en-AU" sz="1000" b="1"/>
              <a:t>March 2021</a:t>
            </a:r>
          </a:p>
        </p:txBody>
      </p:sp>
      <p:grpSp>
        <p:nvGrpSpPr>
          <p:cNvPr id="9" name="Group 8">
            <a:extLst>
              <a:ext uri="{FF2B5EF4-FFF2-40B4-BE49-F238E27FC236}">
                <a16:creationId xmlns:a16="http://schemas.microsoft.com/office/drawing/2014/main" id="{99DB25FC-0A51-436C-9FDC-114197CE9DBE}"/>
              </a:ext>
            </a:extLst>
          </p:cNvPr>
          <p:cNvGrpSpPr/>
          <p:nvPr/>
        </p:nvGrpSpPr>
        <p:grpSpPr>
          <a:xfrm>
            <a:off x="271903" y="1155997"/>
            <a:ext cx="4146338" cy="2173555"/>
            <a:chOff x="271903" y="1155997"/>
            <a:chExt cx="4146338" cy="2173555"/>
          </a:xfrm>
        </p:grpSpPr>
        <p:grpSp>
          <p:nvGrpSpPr>
            <p:cNvPr id="15" name="Group 14">
              <a:extLst>
                <a:ext uri="{FF2B5EF4-FFF2-40B4-BE49-F238E27FC236}">
                  <a16:creationId xmlns:a16="http://schemas.microsoft.com/office/drawing/2014/main" id="{4867EB51-359D-436E-B6A4-32F4FEFA22AD}"/>
                </a:ext>
              </a:extLst>
            </p:cNvPr>
            <p:cNvGrpSpPr/>
            <p:nvPr/>
          </p:nvGrpSpPr>
          <p:grpSpPr>
            <a:xfrm rot="506385">
              <a:off x="271903" y="1155997"/>
              <a:ext cx="4146338" cy="2173555"/>
              <a:chOff x="275567" y="1579247"/>
              <a:chExt cx="4146338" cy="2173555"/>
            </a:xfrm>
          </p:grpSpPr>
          <p:pic>
            <p:nvPicPr>
              <p:cNvPr id="4" name="Picture 3">
                <a:extLst>
                  <a:ext uri="{FF2B5EF4-FFF2-40B4-BE49-F238E27FC236}">
                    <a16:creationId xmlns:a16="http://schemas.microsoft.com/office/drawing/2014/main" id="{A93083A6-482A-48A7-B4A4-722B7669CAE5}"/>
                  </a:ext>
                </a:extLst>
              </p:cNvPr>
              <p:cNvPicPr>
                <a:picLocks noChangeAspect="1"/>
              </p:cNvPicPr>
              <p:nvPr/>
            </p:nvPicPr>
            <p:blipFill>
              <a:blip r:embed="rId6"/>
              <a:stretch>
                <a:fillRect/>
              </a:stretch>
            </p:blipFill>
            <p:spPr>
              <a:xfrm rot="20753614">
                <a:off x="434141" y="2172278"/>
                <a:ext cx="3857625" cy="857250"/>
              </a:xfrm>
              <a:prstGeom prst="rect">
                <a:avLst/>
              </a:prstGeom>
            </p:spPr>
          </p:pic>
          <p:pic>
            <p:nvPicPr>
              <p:cNvPr id="5" name="Picture 4">
                <a:extLst>
                  <a:ext uri="{FF2B5EF4-FFF2-40B4-BE49-F238E27FC236}">
                    <a16:creationId xmlns:a16="http://schemas.microsoft.com/office/drawing/2014/main" id="{536D1AB1-EBD4-4FF3-ABDF-9A325B3980D3}"/>
                  </a:ext>
                </a:extLst>
              </p:cNvPr>
              <p:cNvPicPr>
                <a:picLocks noChangeAspect="1"/>
              </p:cNvPicPr>
              <p:nvPr/>
            </p:nvPicPr>
            <p:blipFill>
              <a:blip r:embed="rId7"/>
              <a:stretch>
                <a:fillRect/>
              </a:stretch>
            </p:blipFill>
            <p:spPr>
              <a:xfrm rot="20753614">
                <a:off x="275567" y="1579247"/>
                <a:ext cx="3850136" cy="473720"/>
              </a:xfrm>
              <a:prstGeom prst="rect">
                <a:avLst/>
              </a:prstGeom>
            </p:spPr>
          </p:pic>
          <p:sp>
            <p:nvSpPr>
              <p:cNvPr id="8" name="Rectangle 7">
                <a:extLst>
                  <a:ext uri="{FF2B5EF4-FFF2-40B4-BE49-F238E27FC236}">
                    <a16:creationId xmlns:a16="http://schemas.microsoft.com/office/drawing/2014/main" id="{9E341310-7432-4E6F-AD91-06CF7D5D8D15}"/>
                  </a:ext>
                </a:extLst>
              </p:cNvPr>
              <p:cNvSpPr/>
              <p:nvPr/>
            </p:nvSpPr>
            <p:spPr>
              <a:xfrm rot="20753614">
                <a:off x="668334" y="3383470"/>
                <a:ext cx="3753571" cy="369332"/>
              </a:xfrm>
              <a:prstGeom prst="rect">
                <a:avLst/>
              </a:prstGeom>
            </p:spPr>
            <p:txBody>
              <a:bodyPr wrap="square">
                <a:spAutoFit/>
              </a:bodyPr>
              <a:lstStyle/>
              <a:p>
                <a:r>
                  <a:rPr lang="en-AU" sz="900" b="1"/>
                  <a:t>Source: https://www.itnews.com.au/news/unitingcare-queensland-hit-by-cyber-attack-563812</a:t>
                </a:r>
              </a:p>
            </p:txBody>
          </p:sp>
          <p:sp>
            <p:nvSpPr>
              <p:cNvPr id="10" name="TextBox 9">
                <a:extLst>
                  <a:ext uri="{FF2B5EF4-FFF2-40B4-BE49-F238E27FC236}">
                    <a16:creationId xmlns:a16="http://schemas.microsoft.com/office/drawing/2014/main" id="{B769F9A7-426E-445A-824D-A14F2501F908}"/>
                  </a:ext>
                </a:extLst>
              </p:cNvPr>
              <p:cNvSpPr txBox="1"/>
              <p:nvPr/>
            </p:nvSpPr>
            <p:spPr>
              <a:xfrm rot="20753614">
                <a:off x="1123828" y="2011561"/>
                <a:ext cx="793807" cy="246221"/>
              </a:xfrm>
              <a:prstGeom prst="rect">
                <a:avLst/>
              </a:prstGeom>
              <a:noFill/>
            </p:spPr>
            <p:txBody>
              <a:bodyPr wrap="none" rtlCol="0">
                <a:spAutoFit/>
              </a:bodyPr>
              <a:lstStyle/>
              <a:p>
                <a:r>
                  <a:rPr lang="en-AU" sz="1000" b="1"/>
                  <a:t>April 2021</a:t>
                </a:r>
              </a:p>
            </p:txBody>
          </p:sp>
          <p:pic>
            <p:nvPicPr>
              <p:cNvPr id="14" name="Picture 13">
                <a:extLst>
                  <a:ext uri="{FF2B5EF4-FFF2-40B4-BE49-F238E27FC236}">
                    <a16:creationId xmlns:a16="http://schemas.microsoft.com/office/drawing/2014/main" id="{65488983-B069-4F65-9B7C-52CFEB5449A1}"/>
                  </a:ext>
                </a:extLst>
              </p:cNvPr>
              <p:cNvPicPr>
                <a:picLocks noChangeAspect="1"/>
              </p:cNvPicPr>
              <p:nvPr/>
            </p:nvPicPr>
            <p:blipFill>
              <a:blip r:embed="rId8"/>
              <a:stretch>
                <a:fillRect/>
              </a:stretch>
            </p:blipFill>
            <p:spPr>
              <a:xfrm rot="20759933">
                <a:off x="643730" y="3012341"/>
                <a:ext cx="3362325" cy="485775"/>
              </a:xfrm>
              <a:prstGeom prst="rect">
                <a:avLst/>
              </a:prstGeom>
            </p:spPr>
          </p:pic>
        </p:grpSp>
        <p:sp>
          <p:nvSpPr>
            <p:cNvPr id="25" name="Rectangle: Rounded Corners 24">
              <a:extLst>
                <a:ext uri="{FF2B5EF4-FFF2-40B4-BE49-F238E27FC236}">
                  <a16:creationId xmlns:a16="http://schemas.microsoft.com/office/drawing/2014/main" id="{42BFBADA-36D4-4E6B-AA3C-93B9D07A714E}"/>
                </a:ext>
              </a:extLst>
            </p:cNvPr>
            <p:cNvSpPr/>
            <p:nvPr/>
          </p:nvSpPr>
          <p:spPr>
            <a:xfrm rot="21295714">
              <a:off x="460577" y="2595863"/>
              <a:ext cx="3492180" cy="444788"/>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 name="Group 2">
            <a:extLst>
              <a:ext uri="{FF2B5EF4-FFF2-40B4-BE49-F238E27FC236}">
                <a16:creationId xmlns:a16="http://schemas.microsoft.com/office/drawing/2014/main" id="{DF4949E0-99DC-4C75-A56B-43ECDCED0880}"/>
              </a:ext>
            </a:extLst>
          </p:cNvPr>
          <p:cNvGrpSpPr/>
          <p:nvPr/>
        </p:nvGrpSpPr>
        <p:grpSpPr>
          <a:xfrm>
            <a:off x="5052533" y="1171713"/>
            <a:ext cx="6410411" cy="2248013"/>
            <a:chOff x="5052533" y="1171713"/>
            <a:chExt cx="6410411" cy="2248013"/>
          </a:xfrm>
        </p:grpSpPr>
        <p:grpSp>
          <p:nvGrpSpPr>
            <p:cNvPr id="20" name="Group 19">
              <a:extLst>
                <a:ext uri="{FF2B5EF4-FFF2-40B4-BE49-F238E27FC236}">
                  <a16:creationId xmlns:a16="http://schemas.microsoft.com/office/drawing/2014/main" id="{1A80E42B-4202-4675-976B-4DDF40923FF4}"/>
                </a:ext>
              </a:extLst>
            </p:cNvPr>
            <p:cNvGrpSpPr/>
            <p:nvPr/>
          </p:nvGrpSpPr>
          <p:grpSpPr>
            <a:xfrm rot="430904">
              <a:off x="5080872" y="1171713"/>
              <a:ext cx="6382072" cy="2248013"/>
              <a:chOff x="4941443" y="1673255"/>
              <a:chExt cx="6382072" cy="2248013"/>
            </a:xfrm>
          </p:grpSpPr>
          <p:pic>
            <p:nvPicPr>
              <p:cNvPr id="6" name="Picture 5">
                <a:extLst>
                  <a:ext uri="{FF2B5EF4-FFF2-40B4-BE49-F238E27FC236}">
                    <a16:creationId xmlns:a16="http://schemas.microsoft.com/office/drawing/2014/main" id="{732975B4-7C19-4241-9F17-6868A6922934}"/>
                  </a:ext>
                </a:extLst>
              </p:cNvPr>
              <p:cNvPicPr>
                <a:picLocks noChangeAspect="1"/>
              </p:cNvPicPr>
              <p:nvPr/>
            </p:nvPicPr>
            <p:blipFill>
              <a:blip r:embed="rId9"/>
              <a:stretch>
                <a:fillRect/>
              </a:stretch>
            </p:blipFill>
            <p:spPr>
              <a:xfrm>
                <a:off x="4974292" y="2405330"/>
                <a:ext cx="3857625" cy="742950"/>
              </a:xfrm>
              <a:prstGeom prst="rect">
                <a:avLst/>
              </a:prstGeom>
            </p:spPr>
          </p:pic>
          <p:pic>
            <p:nvPicPr>
              <p:cNvPr id="7" name="Picture 6">
                <a:extLst>
                  <a:ext uri="{FF2B5EF4-FFF2-40B4-BE49-F238E27FC236}">
                    <a16:creationId xmlns:a16="http://schemas.microsoft.com/office/drawing/2014/main" id="{801DC594-C592-49BF-82EE-0D07A37B5A50}"/>
                  </a:ext>
                </a:extLst>
              </p:cNvPr>
              <p:cNvPicPr>
                <a:picLocks noChangeAspect="1"/>
              </p:cNvPicPr>
              <p:nvPr/>
            </p:nvPicPr>
            <p:blipFill>
              <a:blip r:embed="rId10"/>
              <a:stretch>
                <a:fillRect/>
              </a:stretch>
            </p:blipFill>
            <p:spPr>
              <a:xfrm>
                <a:off x="4941443" y="1673255"/>
                <a:ext cx="3857625" cy="640080"/>
              </a:xfrm>
              <a:prstGeom prst="rect">
                <a:avLst/>
              </a:prstGeom>
            </p:spPr>
          </p:pic>
          <p:sp>
            <p:nvSpPr>
              <p:cNvPr id="12" name="TextBox 11">
                <a:extLst>
                  <a:ext uri="{FF2B5EF4-FFF2-40B4-BE49-F238E27FC236}">
                    <a16:creationId xmlns:a16="http://schemas.microsoft.com/office/drawing/2014/main" id="{A134B14A-DA27-4D21-A29A-12B30B6344AC}"/>
                  </a:ext>
                </a:extLst>
              </p:cNvPr>
              <p:cNvSpPr txBox="1"/>
              <p:nvPr/>
            </p:nvSpPr>
            <p:spPr>
              <a:xfrm>
                <a:off x="7824192" y="2064439"/>
                <a:ext cx="729687" cy="246221"/>
              </a:xfrm>
              <a:prstGeom prst="rect">
                <a:avLst/>
              </a:prstGeom>
              <a:noFill/>
            </p:spPr>
            <p:txBody>
              <a:bodyPr wrap="none" rtlCol="0">
                <a:spAutoFit/>
              </a:bodyPr>
              <a:lstStyle/>
              <a:p>
                <a:r>
                  <a:rPr lang="en-AU" sz="1000" b="1"/>
                  <a:t>Feb 2021</a:t>
                </a:r>
              </a:p>
            </p:txBody>
          </p:sp>
          <p:pic>
            <p:nvPicPr>
              <p:cNvPr id="16" name="Picture 15">
                <a:extLst>
                  <a:ext uri="{FF2B5EF4-FFF2-40B4-BE49-F238E27FC236}">
                    <a16:creationId xmlns:a16="http://schemas.microsoft.com/office/drawing/2014/main" id="{7879AC4A-8E2B-4B24-81B3-3A815CA65C38}"/>
                  </a:ext>
                </a:extLst>
              </p:cNvPr>
              <p:cNvPicPr>
                <a:picLocks noChangeAspect="1"/>
              </p:cNvPicPr>
              <p:nvPr/>
            </p:nvPicPr>
            <p:blipFill>
              <a:blip r:embed="rId11"/>
              <a:stretch>
                <a:fillRect/>
              </a:stretch>
            </p:blipFill>
            <p:spPr>
              <a:xfrm>
                <a:off x="5046540" y="3079331"/>
                <a:ext cx="6276975" cy="457200"/>
              </a:xfrm>
              <a:prstGeom prst="rect">
                <a:avLst/>
              </a:prstGeom>
            </p:spPr>
          </p:pic>
          <p:sp>
            <p:nvSpPr>
              <p:cNvPr id="17" name="Rectangle 16">
                <a:extLst>
                  <a:ext uri="{FF2B5EF4-FFF2-40B4-BE49-F238E27FC236}">
                    <a16:creationId xmlns:a16="http://schemas.microsoft.com/office/drawing/2014/main" id="{674309B2-04F6-4689-B38F-738164EB4238}"/>
                  </a:ext>
                </a:extLst>
              </p:cNvPr>
              <p:cNvSpPr/>
              <p:nvPr/>
            </p:nvSpPr>
            <p:spPr>
              <a:xfrm>
                <a:off x="4974292" y="3551936"/>
                <a:ext cx="5082148" cy="369332"/>
              </a:xfrm>
              <a:prstGeom prst="rect">
                <a:avLst/>
              </a:prstGeom>
            </p:spPr>
            <p:txBody>
              <a:bodyPr wrap="square">
                <a:spAutoFit/>
              </a:bodyPr>
              <a:lstStyle/>
              <a:p>
                <a:r>
                  <a:rPr lang="en-AU" sz="900" b="1"/>
                  <a:t>Source: https://www.itnews.com.au/news/oxfam-australia-investigates-suspected-data-breach-560690</a:t>
                </a:r>
              </a:p>
            </p:txBody>
          </p:sp>
        </p:grpSp>
        <p:sp>
          <p:nvSpPr>
            <p:cNvPr id="32" name="Rectangle: Rounded Corners 31">
              <a:extLst>
                <a:ext uri="{FF2B5EF4-FFF2-40B4-BE49-F238E27FC236}">
                  <a16:creationId xmlns:a16="http://schemas.microsoft.com/office/drawing/2014/main" id="{D4BC71F0-50DE-4B6E-9768-308962B2DAEB}"/>
                </a:ext>
              </a:extLst>
            </p:cNvPr>
            <p:cNvSpPr/>
            <p:nvPr/>
          </p:nvSpPr>
          <p:spPr>
            <a:xfrm rot="460458">
              <a:off x="5052533" y="2578341"/>
              <a:ext cx="6349326" cy="48488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8" name="Group 17">
            <a:extLst>
              <a:ext uri="{FF2B5EF4-FFF2-40B4-BE49-F238E27FC236}">
                <a16:creationId xmlns:a16="http://schemas.microsoft.com/office/drawing/2014/main" id="{A15FC254-6E5B-4377-8118-40C0C024087E}"/>
              </a:ext>
            </a:extLst>
          </p:cNvPr>
          <p:cNvGrpSpPr/>
          <p:nvPr/>
        </p:nvGrpSpPr>
        <p:grpSpPr>
          <a:xfrm>
            <a:off x="487071" y="3997846"/>
            <a:ext cx="4532111" cy="1915075"/>
            <a:chOff x="487071" y="3997846"/>
            <a:chExt cx="4532111" cy="1915075"/>
          </a:xfrm>
        </p:grpSpPr>
        <p:sp>
          <p:nvSpPr>
            <p:cNvPr id="31" name="Rectangle 30">
              <a:extLst>
                <a:ext uri="{FF2B5EF4-FFF2-40B4-BE49-F238E27FC236}">
                  <a16:creationId xmlns:a16="http://schemas.microsoft.com/office/drawing/2014/main" id="{10CF7C5E-45C0-47EC-8C0E-C42D7C3C5EA5}"/>
                </a:ext>
              </a:extLst>
            </p:cNvPr>
            <p:cNvSpPr/>
            <p:nvPr/>
          </p:nvSpPr>
          <p:spPr>
            <a:xfrm>
              <a:off x="497685" y="5543589"/>
              <a:ext cx="4374179" cy="369332"/>
            </a:xfrm>
            <a:prstGeom prst="rect">
              <a:avLst/>
            </a:prstGeom>
          </p:spPr>
          <p:txBody>
            <a:bodyPr wrap="square">
              <a:spAutoFit/>
            </a:bodyPr>
            <a:lstStyle/>
            <a:p>
              <a:r>
                <a:rPr lang="en-AU" sz="900" b="1"/>
                <a:t>Source: https://www.abc.net.au/news/2021-03-13/former-contractor-accessed-vic-government-child-data-260-times/13243230</a:t>
              </a:r>
            </a:p>
          </p:txBody>
        </p:sp>
        <p:grpSp>
          <p:nvGrpSpPr>
            <p:cNvPr id="13" name="Group 12">
              <a:extLst>
                <a:ext uri="{FF2B5EF4-FFF2-40B4-BE49-F238E27FC236}">
                  <a16:creationId xmlns:a16="http://schemas.microsoft.com/office/drawing/2014/main" id="{3B8FCF9C-E3E5-4263-BBE6-56386E4D01F8}"/>
                </a:ext>
              </a:extLst>
            </p:cNvPr>
            <p:cNvGrpSpPr/>
            <p:nvPr/>
          </p:nvGrpSpPr>
          <p:grpSpPr>
            <a:xfrm>
              <a:off x="487071" y="3997846"/>
              <a:ext cx="4532111" cy="1614248"/>
              <a:chOff x="487071" y="3997846"/>
              <a:chExt cx="4532111" cy="1614248"/>
            </a:xfrm>
          </p:grpSpPr>
          <p:pic>
            <p:nvPicPr>
              <p:cNvPr id="30" name="Picture 29">
                <a:extLst>
                  <a:ext uri="{FF2B5EF4-FFF2-40B4-BE49-F238E27FC236}">
                    <a16:creationId xmlns:a16="http://schemas.microsoft.com/office/drawing/2014/main" id="{1711B88F-3312-4867-A91D-513ABD79DAEF}"/>
                  </a:ext>
                </a:extLst>
              </p:cNvPr>
              <p:cNvPicPr>
                <a:picLocks noChangeAspect="1"/>
              </p:cNvPicPr>
              <p:nvPr/>
            </p:nvPicPr>
            <p:blipFill>
              <a:blip r:embed="rId12"/>
              <a:stretch>
                <a:fillRect/>
              </a:stretch>
            </p:blipFill>
            <p:spPr>
              <a:xfrm>
                <a:off x="487071" y="5039045"/>
                <a:ext cx="4521497" cy="573049"/>
              </a:xfrm>
              <a:prstGeom prst="rect">
                <a:avLst/>
              </a:prstGeom>
            </p:spPr>
          </p:pic>
          <p:grpSp>
            <p:nvGrpSpPr>
              <p:cNvPr id="11" name="Group 10">
                <a:extLst>
                  <a:ext uri="{FF2B5EF4-FFF2-40B4-BE49-F238E27FC236}">
                    <a16:creationId xmlns:a16="http://schemas.microsoft.com/office/drawing/2014/main" id="{7263808F-A8DE-498A-B69C-E6E9E5A1F8B7}"/>
                  </a:ext>
                </a:extLst>
              </p:cNvPr>
              <p:cNvGrpSpPr/>
              <p:nvPr/>
            </p:nvGrpSpPr>
            <p:grpSpPr>
              <a:xfrm>
                <a:off x="529777" y="3997846"/>
                <a:ext cx="4489405" cy="1608527"/>
                <a:chOff x="529777" y="3997846"/>
                <a:chExt cx="4489405" cy="1608527"/>
              </a:xfrm>
            </p:grpSpPr>
            <p:pic>
              <p:nvPicPr>
                <p:cNvPr id="28" name="Picture 27">
                  <a:extLst>
                    <a:ext uri="{FF2B5EF4-FFF2-40B4-BE49-F238E27FC236}">
                      <a16:creationId xmlns:a16="http://schemas.microsoft.com/office/drawing/2014/main" id="{C667AF21-477D-437D-B849-515D5079987F}"/>
                    </a:ext>
                  </a:extLst>
                </p:cNvPr>
                <p:cNvPicPr>
                  <a:picLocks noChangeAspect="1"/>
                </p:cNvPicPr>
                <p:nvPr/>
              </p:nvPicPr>
              <p:blipFill>
                <a:blip r:embed="rId13"/>
                <a:stretch>
                  <a:fillRect/>
                </a:stretch>
              </p:blipFill>
              <p:spPr>
                <a:xfrm>
                  <a:off x="529777" y="3997846"/>
                  <a:ext cx="4246709" cy="1010259"/>
                </a:xfrm>
                <a:prstGeom prst="rect">
                  <a:avLst/>
                </a:prstGeom>
              </p:spPr>
            </p:pic>
            <p:sp>
              <p:nvSpPr>
                <p:cNvPr id="33" name="Rectangle: Rounded Corners 32">
                  <a:extLst>
                    <a:ext uri="{FF2B5EF4-FFF2-40B4-BE49-F238E27FC236}">
                      <a16:creationId xmlns:a16="http://schemas.microsoft.com/office/drawing/2014/main" id="{5EA4CF11-C14C-4E63-A95B-772FCEA8F42F}"/>
                    </a:ext>
                  </a:extLst>
                </p:cNvPr>
                <p:cNvSpPr/>
                <p:nvPr/>
              </p:nvSpPr>
              <p:spPr>
                <a:xfrm>
                  <a:off x="537868" y="5237041"/>
                  <a:ext cx="4481314" cy="36933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spTree>
    <p:extLst>
      <p:ext uri="{BB962C8B-B14F-4D97-AF65-F5344CB8AC3E}">
        <p14:creationId xmlns:p14="http://schemas.microsoft.com/office/powerpoint/2010/main" val="7224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2630B-8D8C-4BF0-9B5E-CE165A9211C9}"/>
              </a:ext>
            </a:extLst>
          </p:cNvPr>
          <p:cNvSpPr>
            <a:spLocks noGrp="1"/>
          </p:cNvSpPr>
          <p:nvPr>
            <p:ph type="title"/>
          </p:nvPr>
        </p:nvSpPr>
        <p:spPr>
          <a:xfrm>
            <a:off x="479681" y="-99392"/>
            <a:ext cx="11057597" cy="1325563"/>
          </a:xfrm>
        </p:spPr>
        <p:txBody>
          <a:bodyPr/>
          <a:lstStyle/>
          <a:p>
            <a:r>
              <a:rPr lang="en-AU"/>
              <a:t>Some recent statistics</a:t>
            </a:r>
          </a:p>
        </p:txBody>
      </p:sp>
      <p:sp>
        <p:nvSpPr>
          <p:cNvPr id="4" name="Oval 3">
            <a:extLst>
              <a:ext uri="{FF2B5EF4-FFF2-40B4-BE49-F238E27FC236}">
                <a16:creationId xmlns:a16="http://schemas.microsoft.com/office/drawing/2014/main" id="{B4E12DA1-4A1F-4488-A1D9-0B37C0802053}"/>
              </a:ext>
            </a:extLst>
          </p:cNvPr>
          <p:cNvSpPr/>
          <p:nvPr/>
        </p:nvSpPr>
        <p:spPr>
          <a:xfrm>
            <a:off x="191344" y="908720"/>
            <a:ext cx="4104456" cy="378927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a:t>Australians reported </a:t>
            </a:r>
            <a:r>
              <a:rPr lang="en-AU" sz="1600" b="1">
                <a:solidFill>
                  <a:schemeClr val="accent1">
                    <a:lumMod val="75000"/>
                  </a:schemeClr>
                </a:solidFill>
              </a:rPr>
              <a:t>444,164</a:t>
            </a:r>
            <a:r>
              <a:rPr lang="en-AU" sz="1600" b="1"/>
              <a:t> scams </a:t>
            </a:r>
            <a:r>
              <a:rPr lang="en-AU" sz="1600"/>
              <a:t>and over </a:t>
            </a:r>
            <a:r>
              <a:rPr lang="en-AU" sz="1600" b="1">
                <a:solidFill>
                  <a:schemeClr val="accent1">
                    <a:lumMod val="75000"/>
                  </a:schemeClr>
                </a:solidFill>
              </a:rPr>
              <a:t>$850 million </a:t>
            </a:r>
            <a:r>
              <a:rPr lang="en-AU" sz="1600"/>
              <a:t>in losses in </a:t>
            </a:r>
            <a:r>
              <a:rPr lang="en-AU" sz="1600" b="1">
                <a:solidFill>
                  <a:schemeClr val="accent1">
                    <a:lumMod val="75000"/>
                  </a:schemeClr>
                </a:solidFill>
              </a:rPr>
              <a:t>2020</a:t>
            </a:r>
            <a:r>
              <a:rPr lang="en-AU" sz="1600"/>
              <a:t>, according to the latest ACCC Targeting scams report. </a:t>
            </a:r>
          </a:p>
          <a:p>
            <a:pPr algn="ctr"/>
            <a:r>
              <a:rPr lang="en-AU" sz="1600"/>
              <a:t>A quarter of all scam reports involved the loss of personal information, up from 16% in 2019.</a:t>
            </a:r>
          </a:p>
          <a:p>
            <a:pPr algn="ctr"/>
            <a:r>
              <a:rPr lang="en-AU"/>
              <a:t> </a:t>
            </a:r>
            <a:r>
              <a:rPr lang="en-AU" sz="1200"/>
              <a:t>(Source: Office of the Australian Information Commissioner, Information Matters June 2021 edition)</a:t>
            </a:r>
          </a:p>
        </p:txBody>
      </p:sp>
      <p:sp>
        <p:nvSpPr>
          <p:cNvPr id="5" name="Oval 4">
            <a:extLst>
              <a:ext uri="{FF2B5EF4-FFF2-40B4-BE49-F238E27FC236}">
                <a16:creationId xmlns:a16="http://schemas.microsoft.com/office/drawing/2014/main" id="{93470215-65EF-4A25-A01C-CF845673C9CE}"/>
              </a:ext>
            </a:extLst>
          </p:cNvPr>
          <p:cNvSpPr/>
          <p:nvPr/>
        </p:nvSpPr>
        <p:spPr>
          <a:xfrm>
            <a:off x="8292042" y="70892"/>
            <a:ext cx="3888432" cy="3600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a:t>The OAIC received </a:t>
            </a:r>
            <a:r>
              <a:rPr lang="en-AU" sz="1600" b="1">
                <a:solidFill>
                  <a:schemeClr val="accent1">
                    <a:lumMod val="75000"/>
                  </a:schemeClr>
                </a:solidFill>
              </a:rPr>
              <a:t>539</a:t>
            </a:r>
            <a:r>
              <a:rPr lang="en-AU" sz="1600"/>
              <a:t> </a:t>
            </a:r>
            <a:r>
              <a:rPr lang="en-AU" sz="1600" b="1">
                <a:solidFill>
                  <a:schemeClr val="accent1">
                    <a:lumMod val="75000"/>
                  </a:schemeClr>
                </a:solidFill>
              </a:rPr>
              <a:t>notifications</a:t>
            </a:r>
            <a:r>
              <a:rPr lang="en-AU" sz="1600"/>
              <a:t> under the Notifiable Data Breaches scheme in the reporting period </a:t>
            </a:r>
            <a:r>
              <a:rPr lang="en-AU" sz="1600" b="1">
                <a:solidFill>
                  <a:schemeClr val="accent1">
                    <a:lumMod val="75000"/>
                  </a:schemeClr>
                </a:solidFill>
              </a:rPr>
              <a:t>July – December 2020</a:t>
            </a:r>
            <a:r>
              <a:rPr lang="en-AU" sz="1600"/>
              <a:t>. This is a 5% increase compared to the previous 6 months and a 2% increase compared to the same period in 2019</a:t>
            </a:r>
            <a:r>
              <a:rPr lang="en-AU"/>
              <a:t>.</a:t>
            </a:r>
          </a:p>
          <a:p>
            <a:pPr algn="ctr"/>
            <a:r>
              <a:rPr lang="en-AU" sz="1200"/>
              <a:t> (Source: Office of the Australian Information Commissioner, NDB statistics July – December 2020)</a:t>
            </a:r>
          </a:p>
        </p:txBody>
      </p:sp>
      <p:sp>
        <p:nvSpPr>
          <p:cNvPr id="6" name="Oval 5">
            <a:extLst>
              <a:ext uri="{FF2B5EF4-FFF2-40B4-BE49-F238E27FC236}">
                <a16:creationId xmlns:a16="http://schemas.microsoft.com/office/drawing/2014/main" id="{711FFF10-606B-46F6-9521-1EFFEB6AF6A5}"/>
              </a:ext>
            </a:extLst>
          </p:cNvPr>
          <p:cNvSpPr/>
          <p:nvPr/>
        </p:nvSpPr>
        <p:spPr>
          <a:xfrm>
            <a:off x="4079776" y="1865432"/>
            <a:ext cx="4871864" cy="45822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a:t>So far this year scammers have stolen </a:t>
            </a:r>
            <a:r>
              <a:rPr lang="en-AU" sz="1600" b="1">
                <a:solidFill>
                  <a:schemeClr val="accent1">
                    <a:lumMod val="75000"/>
                  </a:schemeClr>
                </a:solidFill>
              </a:rPr>
              <a:t>more than $7.2 million </a:t>
            </a:r>
            <a:r>
              <a:rPr lang="en-AU" sz="1600"/>
              <a:t>from Australians by gaining access to home computers, an increase of 184% compared to the same period last year. ACCC’s </a:t>
            </a:r>
            <a:r>
              <a:rPr lang="en-AU" sz="1600" err="1"/>
              <a:t>Scamwatch</a:t>
            </a:r>
            <a:r>
              <a:rPr lang="en-AU" sz="1600"/>
              <a:t>, indicates almost 6,500 Australians have reported phone calls from scammers trying to </a:t>
            </a:r>
            <a:r>
              <a:rPr lang="en-AU" sz="1600">
                <a:solidFill>
                  <a:srgbClr val="FF0000"/>
                </a:solidFill>
              </a:rPr>
              <a:t>convince them to download software that gives access to home computers and their bank accounts</a:t>
            </a:r>
            <a:r>
              <a:rPr lang="en-AU" sz="1600"/>
              <a:t>.</a:t>
            </a:r>
          </a:p>
          <a:p>
            <a:r>
              <a:rPr lang="en-AU" sz="1200"/>
              <a:t> </a:t>
            </a:r>
            <a:r>
              <a:rPr lang="en-AU" sz="1100"/>
              <a:t>(Source: https://www.scamwatch.gov.au/news-alerts/computer-takeover-scams-on-the-rise, 12 July 2021)</a:t>
            </a:r>
          </a:p>
          <a:p>
            <a:endParaRPr lang="en-AU" sz="1600"/>
          </a:p>
        </p:txBody>
      </p:sp>
    </p:spTree>
    <p:extLst>
      <p:ext uri="{BB962C8B-B14F-4D97-AF65-F5344CB8AC3E}">
        <p14:creationId xmlns:p14="http://schemas.microsoft.com/office/powerpoint/2010/main" val="821457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5E971F-A432-44C2-B546-5E9BAE7FA16F}"/>
              </a:ext>
            </a:extLst>
          </p:cNvPr>
          <p:cNvSpPr>
            <a:spLocks noGrp="1"/>
          </p:cNvSpPr>
          <p:nvPr>
            <p:ph idx="1"/>
          </p:nvPr>
        </p:nvSpPr>
        <p:spPr>
          <a:xfrm>
            <a:off x="567202" y="1988840"/>
            <a:ext cx="11057596" cy="4389590"/>
          </a:xfrm>
        </p:spPr>
        <p:txBody>
          <a:bodyPr/>
          <a:lstStyle/>
          <a:p>
            <a:pPr marL="0" indent="0" algn="ctr">
              <a:buNone/>
            </a:pPr>
            <a:r>
              <a:rPr lang="en-AU" sz="3200"/>
              <a:t>The </a:t>
            </a:r>
            <a:r>
              <a:rPr lang="en-AU" sz="3200" b="1"/>
              <a:t>human element</a:t>
            </a:r>
            <a:r>
              <a:rPr lang="en-AU" sz="3200"/>
              <a:t> plays a significant role in the successful delivery of security in today’s organisations. </a:t>
            </a:r>
          </a:p>
          <a:p>
            <a:pPr marL="0" indent="0" algn="ctr">
              <a:buNone/>
            </a:pPr>
            <a:endParaRPr lang="en-AU" sz="3200"/>
          </a:p>
          <a:p>
            <a:pPr marL="0" indent="0" algn="ctr">
              <a:buNone/>
            </a:pPr>
            <a:r>
              <a:rPr lang="en-AU" sz="3200"/>
              <a:t>Security behaviour is greatly influenced by you and your perception of risk.  These perceptions can be changed.</a:t>
            </a:r>
          </a:p>
          <a:p>
            <a:pPr marL="0" indent="0" algn="ctr">
              <a:buNone/>
            </a:pPr>
            <a:r>
              <a:rPr lang="en-AU" sz="1100"/>
              <a:t>(Adapted from: Awareness is only the first step, https://www.riscs.org.uk/wp-content/uploads/2015/12/Awareness-is-Only-the-First-Step.pdf)</a:t>
            </a:r>
          </a:p>
        </p:txBody>
      </p:sp>
      <p:sp>
        <p:nvSpPr>
          <p:cNvPr id="6" name="Title 1">
            <a:extLst>
              <a:ext uri="{FF2B5EF4-FFF2-40B4-BE49-F238E27FC236}">
                <a16:creationId xmlns:a16="http://schemas.microsoft.com/office/drawing/2014/main" id="{6F3736FA-0925-4A95-B17C-96A2F3E698D5}"/>
              </a:ext>
            </a:extLst>
          </p:cNvPr>
          <p:cNvSpPr>
            <a:spLocks noGrp="1"/>
          </p:cNvSpPr>
          <p:nvPr>
            <p:ph type="title"/>
          </p:nvPr>
        </p:nvSpPr>
        <p:spPr>
          <a:xfrm>
            <a:off x="518399" y="766"/>
            <a:ext cx="11057597" cy="1325563"/>
          </a:xfrm>
        </p:spPr>
        <p:txBody>
          <a:bodyPr/>
          <a:lstStyle/>
          <a:p>
            <a:r>
              <a:rPr lang="en-AU"/>
              <a:t>Key message</a:t>
            </a:r>
          </a:p>
        </p:txBody>
      </p:sp>
    </p:spTree>
    <p:extLst>
      <p:ext uri="{BB962C8B-B14F-4D97-AF65-F5344CB8AC3E}">
        <p14:creationId xmlns:p14="http://schemas.microsoft.com/office/powerpoint/2010/main" val="1665806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87C5-3908-4C69-9C66-ED2C0861D8B3}"/>
              </a:ext>
            </a:extLst>
          </p:cNvPr>
          <p:cNvSpPr>
            <a:spLocks noGrp="1"/>
          </p:cNvSpPr>
          <p:nvPr>
            <p:ph type="title"/>
          </p:nvPr>
        </p:nvSpPr>
        <p:spPr>
          <a:xfrm>
            <a:off x="567201" y="67458"/>
            <a:ext cx="11057597" cy="822751"/>
          </a:xfrm>
        </p:spPr>
        <p:txBody>
          <a:bodyPr>
            <a:normAutofit fontScale="90000"/>
          </a:bodyPr>
          <a:lstStyle/>
          <a:p>
            <a:pPr algn="ctr"/>
            <a:r>
              <a:rPr lang="en-AU"/>
              <a:t>Your organisation should have protection </a:t>
            </a:r>
            <a:br>
              <a:rPr lang="en-AU"/>
            </a:br>
            <a:r>
              <a:rPr lang="en-AU"/>
              <a:t>at these layers…</a:t>
            </a:r>
          </a:p>
        </p:txBody>
      </p:sp>
      <p:sp>
        <p:nvSpPr>
          <p:cNvPr id="12" name="Cloud 11">
            <a:extLst>
              <a:ext uri="{FF2B5EF4-FFF2-40B4-BE49-F238E27FC236}">
                <a16:creationId xmlns:a16="http://schemas.microsoft.com/office/drawing/2014/main" id="{A5871AF3-3BA1-4EFF-B3FC-E314F15950FF}"/>
              </a:ext>
            </a:extLst>
          </p:cNvPr>
          <p:cNvSpPr/>
          <p:nvPr/>
        </p:nvSpPr>
        <p:spPr>
          <a:xfrm>
            <a:off x="257228" y="805372"/>
            <a:ext cx="1368152" cy="60691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407DB6DF-DBB1-43C0-8E67-24D6EACDC6C9}"/>
              </a:ext>
            </a:extLst>
          </p:cNvPr>
          <p:cNvSpPr txBox="1"/>
          <p:nvPr/>
        </p:nvSpPr>
        <p:spPr>
          <a:xfrm>
            <a:off x="437248" y="938089"/>
            <a:ext cx="1008112" cy="369332"/>
          </a:xfrm>
          <a:prstGeom prst="rect">
            <a:avLst/>
          </a:prstGeom>
          <a:noFill/>
        </p:spPr>
        <p:txBody>
          <a:bodyPr wrap="square" rtlCol="0">
            <a:spAutoFit/>
          </a:bodyPr>
          <a:lstStyle/>
          <a:p>
            <a:r>
              <a:rPr lang="en-AU"/>
              <a:t>Internet</a:t>
            </a:r>
          </a:p>
        </p:txBody>
      </p:sp>
      <p:grpSp>
        <p:nvGrpSpPr>
          <p:cNvPr id="33" name="Group 32">
            <a:extLst>
              <a:ext uri="{FF2B5EF4-FFF2-40B4-BE49-F238E27FC236}">
                <a16:creationId xmlns:a16="http://schemas.microsoft.com/office/drawing/2014/main" id="{A1E3467F-9885-46D9-88A7-9CA040F845B4}"/>
              </a:ext>
            </a:extLst>
          </p:cNvPr>
          <p:cNvGrpSpPr/>
          <p:nvPr/>
        </p:nvGrpSpPr>
        <p:grpSpPr>
          <a:xfrm>
            <a:off x="1229335" y="1387882"/>
            <a:ext cx="9721080" cy="4664746"/>
            <a:chOff x="1127448" y="1536009"/>
            <a:chExt cx="9721080" cy="4664746"/>
          </a:xfrm>
        </p:grpSpPr>
        <p:sp>
          <p:nvSpPr>
            <p:cNvPr id="4" name="Rectangle: Rounded Corners 3">
              <a:extLst>
                <a:ext uri="{FF2B5EF4-FFF2-40B4-BE49-F238E27FC236}">
                  <a16:creationId xmlns:a16="http://schemas.microsoft.com/office/drawing/2014/main" id="{AC29531C-578B-4E6C-BC16-71A4658DA7BE}"/>
                </a:ext>
              </a:extLst>
            </p:cNvPr>
            <p:cNvSpPr/>
            <p:nvPr/>
          </p:nvSpPr>
          <p:spPr>
            <a:xfrm>
              <a:off x="1127448" y="1536009"/>
              <a:ext cx="3168352" cy="8989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IT Network</a:t>
              </a:r>
            </a:p>
          </p:txBody>
        </p:sp>
        <p:sp>
          <p:nvSpPr>
            <p:cNvPr id="7" name="Rectangle: Rounded Corners 6">
              <a:extLst>
                <a:ext uri="{FF2B5EF4-FFF2-40B4-BE49-F238E27FC236}">
                  <a16:creationId xmlns:a16="http://schemas.microsoft.com/office/drawing/2014/main" id="{E0804165-271C-48D2-B322-2B1088955152}"/>
                </a:ext>
              </a:extLst>
            </p:cNvPr>
            <p:cNvSpPr/>
            <p:nvPr/>
          </p:nvSpPr>
          <p:spPr>
            <a:xfrm>
              <a:off x="3287689" y="2636912"/>
              <a:ext cx="3168352" cy="10801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Computing devices e.g. servers, laptops, tablets, smartphones</a:t>
              </a:r>
            </a:p>
          </p:txBody>
        </p:sp>
        <p:sp>
          <p:nvSpPr>
            <p:cNvPr id="8" name="Rectangle: Rounded Corners 7">
              <a:extLst>
                <a:ext uri="{FF2B5EF4-FFF2-40B4-BE49-F238E27FC236}">
                  <a16:creationId xmlns:a16="http://schemas.microsoft.com/office/drawing/2014/main" id="{CD0DF0E1-46C9-4785-B8D7-094A2A349347}"/>
                </a:ext>
              </a:extLst>
            </p:cNvPr>
            <p:cNvSpPr/>
            <p:nvPr/>
          </p:nvSpPr>
          <p:spPr>
            <a:xfrm>
              <a:off x="5447927" y="3973649"/>
              <a:ext cx="3168352" cy="10801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Applications</a:t>
              </a:r>
            </a:p>
          </p:txBody>
        </p:sp>
        <p:sp>
          <p:nvSpPr>
            <p:cNvPr id="9" name="Rectangle: Rounded Corners 8">
              <a:extLst>
                <a:ext uri="{FF2B5EF4-FFF2-40B4-BE49-F238E27FC236}">
                  <a16:creationId xmlns:a16="http://schemas.microsoft.com/office/drawing/2014/main" id="{582F2CD5-3D02-4779-A8E5-41B8A5367AE3}"/>
                </a:ext>
              </a:extLst>
            </p:cNvPr>
            <p:cNvSpPr/>
            <p:nvPr/>
          </p:nvSpPr>
          <p:spPr>
            <a:xfrm>
              <a:off x="7680176" y="5301208"/>
              <a:ext cx="3168352" cy="89954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Data</a:t>
              </a:r>
            </a:p>
          </p:txBody>
        </p:sp>
        <p:cxnSp>
          <p:nvCxnSpPr>
            <p:cNvPr id="20" name="Connector: Elbow 19">
              <a:extLst>
                <a:ext uri="{FF2B5EF4-FFF2-40B4-BE49-F238E27FC236}">
                  <a16:creationId xmlns:a16="http://schemas.microsoft.com/office/drawing/2014/main" id="{33A3ACC6-F1D9-4819-AB85-BE4D158FB2A6}"/>
                </a:ext>
              </a:extLst>
            </p:cNvPr>
            <p:cNvCxnSpPr>
              <a:stCxn id="4" idx="2"/>
              <a:endCxn id="7" idx="1"/>
            </p:cNvCxnSpPr>
            <p:nvPr/>
          </p:nvCxnSpPr>
          <p:spPr>
            <a:xfrm rot="16200000" flipH="1">
              <a:off x="2628669" y="2517951"/>
              <a:ext cx="741975" cy="576065"/>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2" name="Connector: Elbow 21">
              <a:extLst>
                <a:ext uri="{FF2B5EF4-FFF2-40B4-BE49-F238E27FC236}">
                  <a16:creationId xmlns:a16="http://schemas.microsoft.com/office/drawing/2014/main" id="{FF0C0BCF-811E-4E0D-B244-8E003CFFED98}"/>
                </a:ext>
              </a:extLst>
            </p:cNvPr>
            <p:cNvCxnSpPr>
              <a:stCxn id="7" idx="2"/>
              <a:endCxn id="8" idx="1"/>
            </p:cNvCxnSpPr>
            <p:nvPr/>
          </p:nvCxnSpPr>
          <p:spPr>
            <a:xfrm rot="16200000" flipH="1">
              <a:off x="4761558" y="3827339"/>
              <a:ext cx="796677" cy="576062"/>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4" name="Connector: Elbow 23">
              <a:extLst>
                <a:ext uri="{FF2B5EF4-FFF2-40B4-BE49-F238E27FC236}">
                  <a16:creationId xmlns:a16="http://schemas.microsoft.com/office/drawing/2014/main" id="{DD34E45B-9D4F-4722-BED4-37B3DCB80C4F}"/>
                </a:ext>
              </a:extLst>
            </p:cNvPr>
            <p:cNvCxnSpPr>
              <a:cxnSpLocks/>
              <a:endCxn id="9" idx="1"/>
            </p:cNvCxnSpPr>
            <p:nvPr/>
          </p:nvCxnSpPr>
          <p:spPr>
            <a:xfrm rot="16200000" flipH="1">
              <a:off x="7002945" y="5073751"/>
              <a:ext cx="706390" cy="648072"/>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grpSp>
      <p:cxnSp>
        <p:nvCxnSpPr>
          <p:cNvPr id="28" name="Connector: Elbow 27">
            <a:extLst>
              <a:ext uri="{FF2B5EF4-FFF2-40B4-BE49-F238E27FC236}">
                <a16:creationId xmlns:a16="http://schemas.microsoft.com/office/drawing/2014/main" id="{C34D60C7-C521-43B4-89DA-3A402102499C}"/>
              </a:ext>
            </a:extLst>
          </p:cNvPr>
          <p:cNvCxnSpPr>
            <a:cxnSpLocks/>
            <a:stCxn id="12" idx="1"/>
          </p:cNvCxnSpPr>
          <p:nvPr/>
        </p:nvCxnSpPr>
        <p:spPr>
          <a:xfrm rot="16200000" flipH="1">
            <a:off x="945913" y="1407032"/>
            <a:ext cx="278812" cy="288031"/>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 name="Cloud 13">
            <a:extLst>
              <a:ext uri="{FF2B5EF4-FFF2-40B4-BE49-F238E27FC236}">
                <a16:creationId xmlns:a16="http://schemas.microsoft.com/office/drawing/2014/main" id="{214AB86A-9C59-4DE6-9726-B2FE815E6FFE}"/>
              </a:ext>
            </a:extLst>
          </p:cNvPr>
          <p:cNvSpPr/>
          <p:nvPr/>
        </p:nvSpPr>
        <p:spPr>
          <a:xfrm>
            <a:off x="1389060" y="547011"/>
            <a:ext cx="1368152" cy="60691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F2C3A2CA-C0FB-45C6-B86A-F2EEC1A8958F}"/>
              </a:ext>
            </a:extLst>
          </p:cNvPr>
          <p:cNvSpPr txBox="1"/>
          <p:nvPr/>
        </p:nvSpPr>
        <p:spPr>
          <a:xfrm>
            <a:off x="1445360" y="634044"/>
            <a:ext cx="1368152" cy="369332"/>
          </a:xfrm>
          <a:prstGeom prst="rect">
            <a:avLst/>
          </a:prstGeom>
          <a:noFill/>
        </p:spPr>
        <p:txBody>
          <a:bodyPr wrap="square" rtlCol="0">
            <a:spAutoFit/>
          </a:bodyPr>
          <a:lstStyle/>
          <a:p>
            <a:r>
              <a:rPr lang="en-AU"/>
              <a:t>Cloud apps</a:t>
            </a:r>
          </a:p>
        </p:txBody>
      </p:sp>
    </p:spTree>
    <p:extLst>
      <p:ext uri="{BB962C8B-B14F-4D97-AF65-F5344CB8AC3E}">
        <p14:creationId xmlns:p14="http://schemas.microsoft.com/office/powerpoint/2010/main" val="2497867866"/>
      </p:ext>
    </p:extLst>
  </p:cSld>
  <p:clrMapOvr>
    <a:masterClrMapping/>
  </p:clrMapOvr>
</p:sld>
</file>

<file path=ppt/theme/theme1.xml><?xml version="1.0" encoding="utf-8"?>
<a:theme xmlns:a="http://schemas.openxmlformats.org/drawingml/2006/main" name="Office Theme">
  <a:themeElements>
    <a:clrScheme name="IX 2016 v3">
      <a:dk1>
        <a:sysClr val="windowText" lastClr="000000"/>
      </a:dk1>
      <a:lt1>
        <a:srgbClr val="FFFFFF"/>
      </a:lt1>
      <a:dk2>
        <a:srgbClr val="002A48"/>
      </a:dk2>
      <a:lt2>
        <a:srgbClr val="FFFFFF"/>
      </a:lt2>
      <a:accent1>
        <a:srgbClr val="EF352A"/>
      </a:accent1>
      <a:accent2>
        <a:srgbClr val="002A48"/>
      </a:accent2>
      <a:accent3>
        <a:srgbClr val="42869A"/>
      </a:accent3>
      <a:accent4>
        <a:srgbClr val="D1D2D4"/>
      </a:accent4>
      <a:accent5>
        <a:srgbClr val="009E57"/>
      </a:accent5>
      <a:accent6>
        <a:srgbClr val="FA803C"/>
      </a:accent6>
      <a:hlink>
        <a:srgbClr val="1F6E87"/>
      </a:hlink>
      <a:folHlink>
        <a:srgbClr val="1F6E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4F30C09-9922-4515-82D0-224BCE0AE9CF}" vid="{4A36251D-D484-4028-81BB-360F5CB834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7CB6B2FEB4E844A98990B32C286484" ma:contentTypeVersion="11" ma:contentTypeDescription="Create a new document." ma:contentTypeScope="" ma:versionID="0b80d893e64ba787d4fc7f64c3413c00">
  <xsd:schema xmlns:xsd="http://www.w3.org/2001/XMLSchema" xmlns:xs="http://www.w3.org/2001/XMLSchema" xmlns:p="http://schemas.microsoft.com/office/2006/metadata/properties" xmlns:ns2="f7f07af8-ef6f-41d7-ad69-b5412d4fe835" xmlns:ns3="11e04f8a-58b2-4408-89ce-a6d01ecb61ca" targetNamespace="http://schemas.microsoft.com/office/2006/metadata/properties" ma:root="true" ma:fieldsID="33a464bd428f7704b0cde700bea6f9a5" ns2:_="" ns3:_="">
    <xsd:import namespace="f7f07af8-ef6f-41d7-ad69-b5412d4fe835"/>
    <xsd:import namespace="11e04f8a-58b2-4408-89ce-a6d01ecb61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f07af8-ef6f-41d7-ad69-b5412d4fe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e04f8a-58b2-4408-89ce-a6d01ecb61c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022441-40A7-473B-B47F-5446EC014B4A}">
  <ds:schemaRefs>
    <ds:schemaRef ds:uri="11e04f8a-58b2-4408-89ce-a6d01ecb61ca"/>
    <ds:schemaRef ds:uri="http://schemas.microsoft.com/office/infopath/2007/PartnerControls"/>
    <ds:schemaRef ds:uri="http://purl.org/dc/terms/"/>
    <ds:schemaRef ds:uri="f7f07af8-ef6f-41d7-ad69-b5412d4fe835"/>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0FE6BD2-541A-470E-9BC4-71E627FD7EB9}">
  <ds:schemaRefs>
    <ds:schemaRef ds:uri="http://schemas.microsoft.com/sharepoint/v3/contenttype/forms"/>
  </ds:schemaRefs>
</ds:datastoreItem>
</file>

<file path=customXml/itemProps3.xml><?xml version="1.0" encoding="utf-8"?>
<ds:datastoreItem xmlns:ds="http://schemas.openxmlformats.org/officeDocument/2006/customXml" ds:itemID="{F5C31A3F-992E-4212-9D8E-1901AC3D9131}">
  <ds:schemaRefs>
    <ds:schemaRef ds:uri="11e04f8a-58b2-4408-89ce-a6d01ecb61ca"/>
    <ds:schemaRef ds:uri="f7f07af8-ef6f-41d7-ad69-b5412d4fe8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4</TotalTime>
  <Words>1908</Words>
  <Application>Microsoft Office PowerPoint</Application>
  <PresentationFormat>Widescreen</PresentationFormat>
  <Paragraphs>206</Paragraphs>
  <Slides>24</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Roboto</vt:lpstr>
      <vt:lpstr>Office Theme</vt:lpstr>
      <vt:lpstr>to keep data safe</vt:lpstr>
      <vt:lpstr>PowerPoint Presentation</vt:lpstr>
      <vt:lpstr>Agenda</vt:lpstr>
      <vt:lpstr>Digital Transformation Hub Technology to transform non-profit operations</vt:lpstr>
      <vt:lpstr>Five domains structure the technology jungle</vt:lpstr>
      <vt:lpstr>Security in the headlines</vt:lpstr>
      <vt:lpstr>Some recent statistics</vt:lpstr>
      <vt:lpstr>Key message</vt:lpstr>
      <vt:lpstr>Your organisation should have protection  at these layers…</vt:lpstr>
      <vt:lpstr>Data protection</vt:lpstr>
      <vt:lpstr>User access security</vt:lpstr>
      <vt:lpstr>Computing device and network  protection requirements</vt:lpstr>
      <vt:lpstr>Security incident reporting</vt:lpstr>
      <vt:lpstr>Email, Internet and Social Media use</vt:lpstr>
      <vt:lpstr>Top security incident entry points</vt:lpstr>
      <vt:lpstr>Real life stories - phishing</vt:lpstr>
      <vt:lpstr>Real life stories - phishing</vt:lpstr>
      <vt:lpstr>PowerPoint Presentation</vt:lpstr>
      <vt:lpstr>Poll question: Have you been affected by data theft or IT system compromise?</vt:lpstr>
      <vt:lpstr>Can you spot a ‘phish’?</vt:lpstr>
      <vt:lpstr>Some organisational processes requiring a security lens</vt:lpstr>
      <vt:lpstr>Key takeaways to stay secure</vt:lpstr>
      <vt:lpstr>Useful resources</vt:lpstr>
      <vt:lpstr>Questions and Discussion</vt:lpstr>
    </vt:vector>
  </TitlesOfParts>
  <Company>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client data safe</dc:title>
  <dc:creator>Marcus Harvey</dc:creator>
  <cp:lastModifiedBy>Marise Alphonso</cp:lastModifiedBy>
  <cp:revision>4</cp:revision>
  <dcterms:created xsi:type="dcterms:W3CDTF">2019-02-18T06:13:38Z</dcterms:created>
  <dcterms:modified xsi:type="dcterms:W3CDTF">2021-08-31T06:09:52Z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0x010100D87CB6B2FEB4E844A98990B32C286484</vt:lpwstr>
  </property>
  <property fmtid="{D5CDD505-2E9C-101B-9397-08002B2CF9AE}" pid="3" name="AuthorIds_UIVersion_512">
    <vt:lpwstr>67</vt:lpwstr>
  </property>
</Properties>
</file>